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2" r:id="rId4"/>
    <p:sldId id="263" r:id="rId5"/>
    <p:sldId id="260" r:id="rId6"/>
    <p:sldId id="257" r:id="rId7"/>
    <p:sldId id="264" r:id="rId8"/>
    <p:sldId id="259" r:id="rId9"/>
    <p:sldId id="269" r:id="rId10"/>
    <p:sldId id="270" r:id="rId11"/>
    <p:sldId id="261" r:id="rId12"/>
    <p:sldId id="271" r:id="rId13"/>
    <p:sldId id="272" r:id="rId14"/>
    <p:sldId id="273" r:id="rId15"/>
    <p:sldId id="274" r:id="rId16"/>
    <p:sldId id="265" r:id="rId17"/>
    <p:sldId id="275" r:id="rId18"/>
    <p:sldId id="276" r:id="rId19"/>
    <p:sldId id="266" r:id="rId20"/>
    <p:sldId id="267" r:id="rId21"/>
    <p:sldId id="268" r:id="rId22"/>
    <p:sldId id="282" r:id="rId23"/>
    <p:sldId id="277" r:id="rId24"/>
    <p:sldId id="279" r:id="rId25"/>
    <p:sldId id="278" r:id="rId26"/>
    <p:sldId id="280" r:id="rId27"/>
    <p:sldId id="281" r:id="rId28"/>
    <p:sldId id="283" r:id="rId29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98E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>
        <p:scale>
          <a:sx n="106" d="100"/>
          <a:sy n="106" d="100"/>
        </p:scale>
        <p:origin x="-1164" y="-22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9E7BF9-4197-4208-BBEE-BC4631245392}" type="doc">
      <dgm:prSet loTypeId="urn:microsoft.com/office/officeart/2005/8/layout/radial4" loCatId="relationship" qsTypeId="urn:microsoft.com/office/officeart/2009/2/quickstyle/3d8" qsCatId="3D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F99EEFD6-EA76-4A93-A172-01F98B91A397}">
      <dgm:prSet phldrT="[Текст]"/>
      <dgm:spPr/>
      <dgm:t>
        <a:bodyPr/>
        <a:lstStyle/>
        <a:p>
          <a:r>
            <a:rPr lang="uk-UA" dirty="0" smtClean="0"/>
            <a:t>?</a:t>
          </a:r>
          <a:endParaRPr lang="uk-UA" dirty="0"/>
        </a:p>
      </dgm:t>
    </dgm:pt>
    <dgm:pt modelId="{53242284-7AA1-4C43-87E3-FC1558575997}" type="parTrans" cxnId="{D69087C3-2FE7-44D3-A15D-BA0B29365485}">
      <dgm:prSet/>
      <dgm:spPr/>
      <dgm:t>
        <a:bodyPr/>
        <a:lstStyle/>
        <a:p>
          <a:endParaRPr lang="uk-UA"/>
        </a:p>
      </dgm:t>
    </dgm:pt>
    <dgm:pt modelId="{9B76208B-D804-4A2C-85CE-57C81657A1C1}" type="sibTrans" cxnId="{D69087C3-2FE7-44D3-A15D-BA0B29365485}">
      <dgm:prSet/>
      <dgm:spPr/>
      <dgm:t>
        <a:bodyPr/>
        <a:lstStyle/>
        <a:p>
          <a:endParaRPr lang="uk-UA"/>
        </a:p>
      </dgm:t>
    </dgm:pt>
    <dgm:pt modelId="{CC8047B8-D406-4242-AF16-DC02095740FF}">
      <dgm:prSet phldrT="[Текст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rgbClr val="FFFF00"/>
        </a:solidFill>
      </dgm:spPr>
      <dgm:t>
        <a:bodyPr/>
        <a:lstStyle/>
        <a:p>
          <a:r>
            <a:rPr lang="uk-UA" dirty="0" smtClean="0"/>
            <a:t>Гіпотеза?</a:t>
          </a:r>
          <a:endParaRPr lang="uk-UA" dirty="0"/>
        </a:p>
      </dgm:t>
    </dgm:pt>
    <dgm:pt modelId="{AE740569-C80E-41ED-AEDD-A39658E23FE7}" type="parTrans" cxnId="{7413D22C-048C-4DAF-A868-19850796806C}">
      <dgm:prSet/>
      <dgm:spPr/>
      <dgm:t>
        <a:bodyPr/>
        <a:lstStyle/>
        <a:p>
          <a:endParaRPr lang="uk-UA"/>
        </a:p>
      </dgm:t>
    </dgm:pt>
    <dgm:pt modelId="{B1D7A0DF-512F-4D96-BFB2-67A52D46A4EB}" type="sibTrans" cxnId="{7413D22C-048C-4DAF-A868-19850796806C}">
      <dgm:prSet/>
      <dgm:spPr/>
      <dgm:t>
        <a:bodyPr/>
        <a:lstStyle/>
        <a:p>
          <a:endParaRPr lang="uk-UA"/>
        </a:p>
      </dgm:t>
    </dgm:pt>
    <dgm:pt modelId="{708D7A65-BD63-403A-A11D-1FA06B73E26E}">
      <dgm:prSet phldrT="[Текст]"/>
      <dgm:spPr>
        <a:solidFill>
          <a:srgbClr val="FF0000"/>
        </a:solidFill>
      </dgm:spPr>
      <dgm:t>
        <a:bodyPr/>
        <a:lstStyle/>
        <a:p>
          <a:r>
            <a:rPr lang="uk-UA" dirty="0" smtClean="0"/>
            <a:t>Гіпотеза?</a:t>
          </a:r>
          <a:endParaRPr lang="uk-UA" dirty="0"/>
        </a:p>
      </dgm:t>
    </dgm:pt>
    <dgm:pt modelId="{A4A13497-4A9B-44D7-B75F-597727F30A01}" type="parTrans" cxnId="{0BF026B2-9F45-4F24-BEF7-4E6597BB562F}">
      <dgm:prSet/>
      <dgm:spPr/>
      <dgm:t>
        <a:bodyPr/>
        <a:lstStyle/>
        <a:p>
          <a:endParaRPr lang="uk-UA"/>
        </a:p>
      </dgm:t>
    </dgm:pt>
    <dgm:pt modelId="{0834097D-10A7-4D46-9A87-9CBB333FBFBC}" type="sibTrans" cxnId="{0BF026B2-9F45-4F24-BEF7-4E6597BB562F}">
      <dgm:prSet/>
      <dgm:spPr/>
      <dgm:t>
        <a:bodyPr/>
        <a:lstStyle/>
        <a:p>
          <a:endParaRPr lang="uk-UA"/>
        </a:p>
      </dgm:t>
    </dgm:pt>
    <dgm:pt modelId="{A03D43E8-2778-4567-8670-B96E9FD7D42B}">
      <dgm:prSet phldrT="[Текст]"/>
      <dgm:spPr>
        <a:solidFill>
          <a:srgbClr val="0070C0"/>
        </a:solidFill>
      </dgm:spPr>
      <dgm:t>
        <a:bodyPr/>
        <a:lstStyle/>
        <a:p>
          <a:r>
            <a:rPr lang="uk-UA" dirty="0" smtClean="0"/>
            <a:t>Гіпотеза?</a:t>
          </a:r>
          <a:endParaRPr lang="uk-UA" dirty="0"/>
        </a:p>
      </dgm:t>
    </dgm:pt>
    <dgm:pt modelId="{DC95CE82-6C51-4D42-A5B0-DE59721983E6}" type="parTrans" cxnId="{1ABE2038-607D-4941-9955-C289A8392A33}">
      <dgm:prSet/>
      <dgm:spPr/>
      <dgm:t>
        <a:bodyPr/>
        <a:lstStyle/>
        <a:p>
          <a:endParaRPr lang="uk-UA"/>
        </a:p>
      </dgm:t>
    </dgm:pt>
    <dgm:pt modelId="{1EDB5B36-1A47-4177-9E47-96080ECB5D5A}" type="sibTrans" cxnId="{1ABE2038-607D-4941-9955-C289A8392A33}">
      <dgm:prSet/>
      <dgm:spPr/>
      <dgm:t>
        <a:bodyPr/>
        <a:lstStyle/>
        <a:p>
          <a:endParaRPr lang="uk-UA"/>
        </a:p>
      </dgm:t>
    </dgm:pt>
    <dgm:pt modelId="{06076CE3-AD2D-4E99-AF0B-D45AAB8DA014}" type="pres">
      <dgm:prSet presAssocID="{8F9E7BF9-4197-4208-BBEE-BC4631245392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A2CF8ACF-2127-4F7C-874D-606269024325}" type="pres">
      <dgm:prSet presAssocID="{F99EEFD6-EA76-4A93-A172-01F98B91A397}" presName="centerShape" presStyleLbl="node0" presStyleIdx="0" presStyleCnt="1"/>
      <dgm:spPr/>
      <dgm:t>
        <a:bodyPr/>
        <a:lstStyle/>
        <a:p>
          <a:endParaRPr lang="uk-UA"/>
        </a:p>
      </dgm:t>
    </dgm:pt>
    <dgm:pt modelId="{8870B6E1-0713-44B6-976E-11F5C9A59B88}" type="pres">
      <dgm:prSet presAssocID="{AE740569-C80E-41ED-AEDD-A39658E23FE7}" presName="parTrans" presStyleLbl="bgSibTrans2D1" presStyleIdx="0" presStyleCnt="3"/>
      <dgm:spPr/>
      <dgm:t>
        <a:bodyPr/>
        <a:lstStyle/>
        <a:p>
          <a:endParaRPr lang="uk-UA"/>
        </a:p>
      </dgm:t>
    </dgm:pt>
    <dgm:pt modelId="{BD6113BD-4EE2-44D9-8C87-4009DCBA6BC5}" type="pres">
      <dgm:prSet presAssocID="{CC8047B8-D406-4242-AF16-DC02095740FF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29711FD-2653-4793-9CDF-F414138791F6}" type="pres">
      <dgm:prSet presAssocID="{A4A13497-4A9B-44D7-B75F-597727F30A01}" presName="parTrans" presStyleLbl="bgSibTrans2D1" presStyleIdx="1" presStyleCnt="3"/>
      <dgm:spPr/>
      <dgm:t>
        <a:bodyPr/>
        <a:lstStyle/>
        <a:p>
          <a:endParaRPr lang="uk-UA"/>
        </a:p>
      </dgm:t>
    </dgm:pt>
    <dgm:pt modelId="{1D5FC9B6-1603-4FC2-A04E-A73C4F982A95}" type="pres">
      <dgm:prSet presAssocID="{708D7A65-BD63-403A-A11D-1FA06B73E26E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802352D-145F-4C8F-868B-91D7D0FFB2CF}" type="pres">
      <dgm:prSet presAssocID="{DC95CE82-6C51-4D42-A5B0-DE59721983E6}" presName="parTrans" presStyleLbl="bgSibTrans2D1" presStyleIdx="2" presStyleCnt="3"/>
      <dgm:spPr/>
      <dgm:t>
        <a:bodyPr/>
        <a:lstStyle/>
        <a:p>
          <a:endParaRPr lang="uk-UA"/>
        </a:p>
      </dgm:t>
    </dgm:pt>
    <dgm:pt modelId="{B60C6868-F5C5-4B4A-8FF9-147B3EA0481A}" type="pres">
      <dgm:prSet presAssocID="{A03D43E8-2778-4567-8670-B96E9FD7D42B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E997E100-6BC4-4D8A-BADB-30D5EDB7E155}" type="presOf" srcId="{DC95CE82-6C51-4D42-A5B0-DE59721983E6}" destId="{1802352D-145F-4C8F-868B-91D7D0FFB2CF}" srcOrd="0" destOrd="0" presId="urn:microsoft.com/office/officeart/2005/8/layout/radial4"/>
    <dgm:cxn modelId="{0BF026B2-9F45-4F24-BEF7-4E6597BB562F}" srcId="{F99EEFD6-EA76-4A93-A172-01F98B91A397}" destId="{708D7A65-BD63-403A-A11D-1FA06B73E26E}" srcOrd="1" destOrd="0" parTransId="{A4A13497-4A9B-44D7-B75F-597727F30A01}" sibTransId="{0834097D-10A7-4D46-9A87-9CBB333FBFBC}"/>
    <dgm:cxn modelId="{1ABE2038-607D-4941-9955-C289A8392A33}" srcId="{F99EEFD6-EA76-4A93-A172-01F98B91A397}" destId="{A03D43E8-2778-4567-8670-B96E9FD7D42B}" srcOrd="2" destOrd="0" parTransId="{DC95CE82-6C51-4D42-A5B0-DE59721983E6}" sibTransId="{1EDB5B36-1A47-4177-9E47-96080ECB5D5A}"/>
    <dgm:cxn modelId="{D69087C3-2FE7-44D3-A15D-BA0B29365485}" srcId="{8F9E7BF9-4197-4208-BBEE-BC4631245392}" destId="{F99EEFD6-EA76-4A93-A172-01F98B91A397}" srcOrd="0" destOrd="0" parTransId="{53242284-7AA1-4C43-87E3-FC1558575997}" sibTransId="{9B76208B-D804-4A2C-85CE-57C81657A1C1}"/>
    <dgm:cxn modelId="{FD654C89-7EF2-41AA-B7CB-1FEF92F4A201}" type="presOf" srcId="{708D7A65-BD63-403A-A11D-1FA06B73E26E}" destId="{1D5FC9B6-1603-4FC2-A04E-A73C4F982A95}" srcOrd="0" destOrd="0" presId="urn:microsoft.com/office/officeart/2005/8/layout/radial4"/>
    <dgm:cxn modelId="{18CFEA30-19A4-4007-A4E0-C612DEE08139}" type="presOf" srcId="{F99EEFD6-EA76-4A93-A172-01F98B91A397}" destId="{A2CF8ACF-2127-4F7C-874D-606269024325}" srcOrd="0" destOrd="0" presId="urn:microsoft.com/office/officeart/2005/8/layout/radial4"/>
    <dgm:cxn modelId="{620BA241-A444-412E-8CA0-29C4F044CCFB}" type="presOf" srcId="{AE740569-C80E-41ED-AEDD-A39658E23FE7}" destId="{8870B6E1-0713-44B6-976E-11F5C9A59B88}" srcOrd="0" destOrd="0" presId="urn:microsoft.com/office/officeart/2005/8/layout/radial4"/>
    <dgm:cxn modelId="{DEA87BE5-9C36-4CA2-95E2-FFBEB56252F0}" type="presOf" srcId="{A03D43E8-2778-4567-8670-B96E9FD7D42B}" destId="{B60C6868-F5C5-4B4A-8FF9-147B3EA0481A}" srcOrd="0" destOrd="0" presId="urn:microsoft.com/office/officeart/2005/8/layout/radial4"/>
    <dgm:cxn modelId="{7413D22C-048C-4DAF-A868-19850796806C}" srcId="{F99EEFD6-EA76-4A93-A172-01F98B91A397}" destId="{CC8047B8-D406-4242-AF16-DC02095740FF}" srcOrd="0" destOrd="0" parTransId="{AE740569-C80E-41ED-AEDD-A39658E23FE7}" sibTransId="{B1D7A0DF-512F-4D96-BFB2-67A52D46A4EB}"/>
    <dgm:cxn modelId="{B02E1EA9-E111-45E7-8A47-2EC160C6BE6E}" type="presOf" srcId="{8F9E7BF9-4197-4208-BBEE-BC4631245392}" destId="{06076CE3-AD2D-4E99-AF0B-D45AAB8DA014}" srcOrd="0" destOrd="0" presId="urn:microsoft.com/office/officeart/2005/8/layout/radial4"/>
    <dgm:cxn modelId="{2E0522DF-95C2-4341-AD61-C1F53BFC8E6A}" type="presOf" srcId="{CC8047B8-D406-4242-AF16-DC02095740FF}" destId="{BD6113BD-4EE2-44D9-8C87-4009DCBA6BC5}" srcOrd="0" destOrd="0" presId="urn:microsoft.com/office/officeart/2005/8/layout/radial4"/>
    <dgm:cxn modelId="{F6359F72-76A2-4553-9DE1-9D823058F58B}" type="presOf" srcId="{A4A13497-4A9B-44D7-B75F-597727F30A01}" destId="{D29711FD-2653-4793-9CDF-F414138791F6}" srcOrd="0" destOrd="0" presId="urn:microsoft.com/office/officeart/2005/8/layout/radial4"/>
    <dgm:cxn modelId="{2124618D-528B-4881-A356-F1E6F06AF6C7}" type="presParOf" srcId="{06076CE3-AD2D-4E99-AF0B-D45AAB8DA014}" destId="{A2CF8ACF-2127-4F7C-874D-606269024325}" srcOrd="0" destOrd="0" presId="urn:microsoft.com/office/officeart/2005/8/layout/radial4"/>
    <dgm:cxn modelId="{04D4DA14-F99C-4346-8DBE-DD2265162233}" type="presParOf" srcId="{06076CE3-AD2D-4E99-AF0B-D45AAB8DA014}" destId="{8870B6E1-0713-44B6-976E-11F5C9A59B88}" srcOrd="1" destOrd="0" presId="urn:microsoft.com/office/officeart/2005/8/layout/radial4"/>
    <dgm:cxn modelId="{9291370F-1853-4598-9C03-53672051EEEE}" type="presParOf" srcId="{06076CE3-AD2D-4E99-AF0B-D45AAB8DA014}" destId="{BD6113BD-4EE2-44D9-8C87-4009DCBA6BC5}" srcOrd="2" destOrd="0" presId="urn:microsoft.com/office/officeart/2005/8/layout/radial4"/>
    <dgm:cxn modelId="{0A8C11ED-2DB8-49C9-B214-1536D7263BAD}" type="presParOf" srcId="{06076CE3-AD2D-4E99-AF0B-D45AAB8DA014}" destId="{D29711FD-2653-4793-9CDF-F414138791F6}" srcOrd="3" destOrd="0" presId="urn:microsoft.com/office/officeart/2005/8/layout/radial4"/>
    <dgm:cxn modelId="{F950234D-C930-465D-94A8-A1EEB345535C}" type="presParOf" srcId="{06076CE3-AD2D-4E99-AF0B-D45AAB8DA014}" destId="{1D5FC9B6-1603-4FC2-A04E-A73C4F982A95}" srcOrd="4" destOrd="0" presId="urn:microsoft.com/office/officeart/2005/8/layout/radial4"/>
    <dgm:cxn modelId="{56298884-0177-4A74-8BDF-D931709A9C66}" type="presParOf" srcId="{06076CE3-AD2D-4E99-AF0B-D45AAB8DA014}" destId="{1802352D-145F-4C8F-868B-91D7D0FFB2CF}" srcOrd="5" destOrd="0" presId="urn:microsoft.com/office/officeart/2005/8/layout/radial4"/>
    <dgm:cxn modelId="{3F73C945-4B23-4FB5-96AF-D7119638D22E}" type="presParOf" srcId="{06076CE3-AD2D-4E99-AF0B-D45AAB8DA014}" destId="{B60C6868-F5C5-4B4A-8FF9-147B3EA0481A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CF8ACF-2127-4F7C-874D-606269024325}">
      <dsp:nvSpPr>
        <dsp:cNvPr id="0" name=""/>
        <dsp:cNvSpPr/>
      </dsp:nvSpPr>
      <dsp:spPr>
        <a:xfrm>
          <a:off x="1616630" y="1712036"/>
          <a:ext cx="1338738" cy="133873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735" tIns="38735" rIns="38735" bIns="38735" numCol="1" spcCol="1270" anchor="ctr" anchorCtr="0">
          <a:noAutofit/>
        </a:bodyPr>
        <a:lstStyle/>
        <a:p>
          <a:pPr lvl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6100" kern="1200" dirty="0" smtClean="0"/>
            <a:t>?</a:t>
          </a:r>
          <a:endParaRPr lang="uk-UA" sz="6100" kern="1200" dirty="0"/>
        </a:p>
      </dsp:txBody>
      <dsp:txXfrm>
        <a:off x="1812684" y="1908090"/>
        <a:ext cx="946630" cy="946630"/>
      </dsp:txXfrm>
    </dsp:sp>
    <dsp:sp modelId="{8870B6E1-0713-44B6-976E-11F5C9A59B88}">
      <dsp:nvSpPr>
        <dsp:cNvPr id="0" name=""/>
        <dsp:cNvSpPr/>
      </dsp:nvSpPr>
      <dsp:spPr>
        <a:xfrm rot="12900000">
          <a:off x="649517" y="1442743"/>
          <a:ext cx="1136761" cy="381540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z="-1520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D6113BD-4EE2-44D9-8C87-4009DCBA6BC5}">
      <dsp:nvSpPr>
        <dsp:cNvPr id="0" name=""/>
        <dsp:cNvSpPr/>
      </dsp:nvSpPr>
      <dsp:spPr>
        <a:xfrm>
          <a:off x="116407" y="798782"/>
          <a:ext cx="1271801" cy="1017441"/>
        </a:xfrm>
        <a:prstGeom prst="roundRect">
          <a:avLst>
            <a:gd name="adj" fmla="val 10000"/>
          </a:avLst>
        </a:prstGeom>
        <a:solidFill>
          <a:srgbClr val="FFFF00"/>
        </a:solidFill>
        <a:ln w="9525" cap="flat" cmpd="sng" algn="ctr">
          <a:solidFill>
            <a:schemeClr val="accent3"/>
          </a:solidFill>
          <a:prstDash val="solid"/>
        </a:ln>
        <a:effectLst/>
        <a:sp3d extrusionH="190500"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smtClean="0"/>
            <a:t>Гіпотеза?</a:t>
          </a:r>
          <a:endParaRPr lang="uk-UA" sz="1900" kern="1200" dirty="0"/>
        </a:p>
      </dsp:txBody>
      <dsp:txXfrm>
        <a:off x="146207" y="828582"/>
        <a:ext cx="1212201" cy="957841"/>
      </dsp:txXfrm>
    </dsp:sp>
    <dsp:sp modelId="{D29711FD-2653-4793-9CDF-F414138791F6}">
      <dsp:nvSpPr>
        <dsp:cNvPr id="0" name=""/>
        <dsp:cNvSpPr/>
      </dsp:nvSpPr>
      <dsp:spPr>
        <a:xfrm rot="16200000">
          <a:off x="1717619" y="886724"/>
          <a:ext cx="1136761" cy="381540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z="-1520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D5FC9B6-1603-4FC2-A04E-A73C4F982A95}">
      <dsp:nvSpPr>
        <dsp:cNvPr id="0" name=""/>
        <dsp:cNvSpPr/>
      </dsp:nvSpPr>
      <dsp:spPr>
        <a:xfrm>
          <a:off x="1650099" y="393"/>
          <a:ext cx="1271801" cy="1017441"/>
        </a:xfrm>
        <a:prstGeom prst="roundRect">
          <a:avLst>
            <a:gd name="adj" fmla="val 10000"/>
          </a:avLst>
        </a:prstGeom>
        <a:solidFill>
          <a:srgbClr val="FF0000"/>
        </a:soli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smtClean="0"/>
            <a:t>Гіпотеза?</a:t>
          </a:r>
          <a:endParaRPr lang="uk-UA" sz="1900" kern="1200" dirty="0"/>
        </a:p>
      </dsp:txBody>
      <dsp:txXfrm>
        <a:off x="1679899" y="30193"/>
        <a:ext cx="1212201" cy="957841"/>
      </dsp:txXfrm>
    </dsp:sp>
    <dsp:sp modelId="{1802352D-145F-4C8F-868B-91D7D0FFB2CF}">
      <dsp:nvSpPr>
        <dsp:cNvPr id="0" name=""/>
        <dsp:cNvSpPr/>
      </dsp:nvSpPr>
      <dsp:spPr>
        <a:xfrm rot="19500000">
          <a:off x="2785720" y="1442743"/>
          <a:ext cx="1136761" cy="381540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z="-1520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60C6868-F5C5-4B4A-8FF9-147B3EA0481A}">
      <dsp:nvSpPr>
        <dsp:cNvPr id="0" name=""/>
        <dsp:cNvSpPr/>
      </dsp:nvSpPr>
      <dsp:spPr>
        <a:xfrm>
          <a:off x="3183790" y="798782"/>
          <a:ext cx="1271801" cy="1017441"/>
        </a:xfrm>
        <a:prstGeom prst="roundRect">
          <a:avLst>
            <a:gd name="adj" fmla="val 10000"/>
          </a:avLst>
        </a:prstGeom>
        <a:solidFill>
          <a:srgbClr val="0070C0"/>
        </a:soli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smtClean="0"/>
            <a:t>Гіпотеза?</a:t>
          </a:r>
          <a:endParaRPr lang="uk-UA" sz="1900" kern="1200" dirty="0"/>
        </a:p>
      </dsp:txBody>
      <dsp:txXfrm>
        <a:off x="3213590" y="828582"/>
        <a:ext cx="1212201" cy="9578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C2DDCAED-6E61-4A59-BCDF-89D17FFFA844}" type="datetimeFigureOut">
              <a:rPr lang="uk-UA" smtClean="0"/>
              <a:t>09.04.2020</a:t>
            </a:fld>
            <a:endParaRPr lang="uk-UA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F77426F-D1A2-46B7-8BF9-D805B16BE90D}" type="slidenum">
              <a:rPr lang="uk-UA" smtClean="0"/>
              <a:t>‹№›</a:t>
            </a:fld>
            <a:endParaRPr lang="uk-UA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DCAED-6E61-4A59-BCDF-89D17FFFA844}" type="datetimeFigureOut">
              <a:rPr lang="uk-UA" smtClean="0"/>
              <a:t>09.04.2020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7426F-D1A2-46B7-8BF9-D805B16BE90D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DCAED-6E61-4A59-BCDF-89D17FFFA844}" type="datetimeFigureOut">
              <a:rPr lang="uk-UA" smtClean="0"/>
              <a:t>09.04.2020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7426F-D1A2-46B7-8BF9-D805B16BE90D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DCAED-6E61-4A59-BCDF-89D17FFFA844}" type="datetimeFigureOut">
              <a:rPr lang="uk-UA" smtClean="0"/>
              <a:t>09.04.2020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7426F-D1A2-46B7-8BF9-D805B16BE90D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DCAED-6E61-4A59-BCDF-89D17FFFA844}" type="datetimeFigureOut">
              <a:rPr lang="uk-UA" smtClean="0"/>
              <a:t>09.04.2020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7426F-D1A2-46B7-8BF9-D805B16BE90D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DCAED-6E61-4A59-BCDF-89D17FFFA844}" type="datetimeFigureOut">
              <a:rPr lang="uk-UA" smtClean="0"/>
              <a:t>09.04.2020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7426F-D1A2-46B7-8BF9-D805B16BE90D}" type="slidenum">
              <a:rPr lang="uk-UA" smtClean="0"/>
              <a:t>‹№›</a:t>
            </a:fld>
            <a:endParaRPr lang="uk-UA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DCAED-6E61-4A59-BCDF-89D17FFFA844}" type="datetimeFigureOut">
              <a:rPr lang="uk-UA" smtClean="0"/>
              <a:t>09.04.2020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7426F-D1A2-46B7-8BF9-D805B16BE90D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DCAED-6E61-4A59-BCDF-89D17FFFA844}" type="datetimeFigureOut">
              <a:rPr lang="uk-UA" smtClean="0"/>
              <a:t>09.04.2020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7426F-D1A2-46B7-8BF9-D805B16BE90D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DCAED-6E61-4A59-BCDF-89D17FFFA844}" type="datetimeFigureOut">
              <a:rPr lang="uk-UA" smtClean="0"/>
              <a:t>09.04.2020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7426F-D1A2-46B7-8BF9-D805B16BE90D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DCAED-6E61-4A59-BCDF-89D17FFFA844}" type="datetimeFigureOut">
              <a:rPr lang="uk-UA" smtClean="0"/>
              <a:t>09.04.2020</a:t>
            </a:fld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7426F-D1A2-46B7-8BF9-D805B16BE90D}" type="slidenum">
              <a:rPr lang="uk-UA" smtClean="0"/>
              <a:t>‹№›</a:t>
            </a:fld>
            <a:endParaRPr lang="uk-UA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uk-U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DCAED-6E61-4A59-BCDF-89D17FFFA844}" type="datetimeFigureOut">
              <a:rPr lang="uk-UA" smtClean="0"/>
              <a:t>09.04.2020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7426F-D1A2-46B7-8BF9-D805B16BE90D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C2DDCAED-6E61-4A59-BCDF-89D17FFFA844}" type="datetimeFigureOut">
              <a:rPr lang="uk-UA" smtClean="0"/>
              <a:t>09.04.2020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CF77426F-D1A2-46B7-8BF9-D805B16BE90D}" type="slidenum">
              <a:rPr lang="uk-UA" smtClean="0"/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Relationship Id="rId9" Type="http://schemas.openxmlformats.org/officeDocument/2006/relationships/image" Target="../media/image7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6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openxmlformats.org/officeDocument/2006/relationships/image" Target="../media/image10.jpeg"/><Relationship Id="rId5" Type="http://schemas.openxmlformats.org/officeDocument/2006/relationships/diagramColors" Target="../diagrams/colors1.xml"/><Relationship Id="rId10" Type="http://schemas.openxmlformats.org/officeDocument/2006/relationships/image" Target="../media/image9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slide" Target="slide8.xml"/><Relationship Id="rId7" Type="http://schemas.openxmlformats.org/officeDocument/2006/relationships/slide" Target="slide16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slide" Target="slide11.xml"/><Relationship Id="rId10" Type="http://schemas.openxmlformats.org/officeDocument/2006/relationships/image" Target="../media/image15.jpg"/><Relationship Id="rId4" Type="http://schemas.openxmlformats.org/officeDocument/2006/relationships/image" Target="../media/image12.jpg"/><Relationship Id="rId9" Type="http://schemas.openxmlformats.org/officeDocument/2006/relationships/slide" Target="slide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-28269" y="0"/>
            <a:ext cx="9160152" cy="10772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Вплив океанічних течій на формування</a:t>
            </a:r>
          </a:p>
          <a:p>
            <a:pPr algn="ctr"/>
            <a:r>
              <a:rPr lang="uk-UA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природних зон Землі</a:t>
            </a:r>
            <a:endParaRPr lang="uk-UA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26" name="Picture 2" descr="Ð ÐµÐ·ÑÐ»ÑÑÐ°Ñ Ð¿Ð¾ÑÑÐºÑ Ð·Ð¾Ð±ÑÐ°Ð¶ÐµÐ½Ñ Ð·Ð° Ð·Ð°Ð¿Ð¸ÑÐ¾Ð¼ &quot;Ð¿ÑÐ¸ÑÐ¾Ð´Ð½Ñ Ð·Ð¾Ð½Ð¸ ÑÐ²ÑÑÑ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8970"/>
            <a:ext cx="9144000" cy="546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700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467544" y="307183"/>
            <a:ext cx="402866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Тваринний </a:t>
            </a:r>
          </a:p>
          <a:p>
            <a:pPr algn="ctr"/>
            <a:r>
              <a:rPr lang="uk-UA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світ</a:t>
            </a:r>
            <a:endParaRPr lang="uk-UA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6146" name="Picture 2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908720"/>
            <a:ext cx="2474640" cy="164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Ð ÐµÐ·ÑÐ»ÑÑÐ°Ñ Ð¿Ð¾ÑÑÐºÑ Ð·Ð¾Ð±ÑÐ°Ð¶ÐµÐ½Ñ Ð·Ð° Ð·Ð°Ð¿Ð¸ÑÐ¾Ð¼ &quot;ÑÐ³ÑÐ°Ñ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149080"/>
            <a:ext cx="3203848" cy="240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Ð ÐµÐ·ÑÐ»ÑÑÐ°Ñ Ð¿Ð¾ÑÑÐºÑ Ð·Ð¾Ð±ÑÐ°Ð¶ÐµÐ½Ñ Ð·Ð° Ð·Ð°Ð¿Ð¸ÑÐ¾Ð¼ &quot;ÐºÐ°Ð¿Ð¸Ð±Ð°ÑÐ°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35" y="2002664"/>
            <a:ext cx="2923084" cy="203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Ð ÐµÐ·ÑÐ»ÑÑÐ°Ñ Ð¿Ð¾ÑÑÐºÑ Ð·Ð¾Ð±ÑÐ°Ð¶ÐµÐ½Ñ Ð·Ð° Ð·Ð°Ð¿Ð¸ÑÐ¾Ð¼ &quot;ÑÑÐ²Ð½Ð¸Ð½Ð½Ð¸Ð¹ ÑÐ°Ð¿ÑÑ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839805"/>
            <a:ext cx="3168352" cy="2112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432" y="5018372"/>
            <a:ext cx="2766356" cy="1839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Ð ÐµÐ·ÑÐ»ÑÑÐ°Ñ Ð¿Ð¾ÑÑÐºÑ Ð·Ð¾Ð±ÑÐ°Ð¶ÐµÐ½Ñ Ð·Ð° Ð·Ð°Ð¿Ð¸ÑÐ¾Ð¼ &quot;Ð¿Ð°Ð²ÑÐº Ð¿ÑÐ°ÑÐ¾ÑÐ´&quot;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155" y="621814"/>
            <a:ext cx="2020809" cy="150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ÐÐ¾Ð²âÑÐ·Ð°Ð½Ðµ Ð·Ð¾Ð±ÑÐ°Ð¶ÐµÐ½Ð½Ñ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56"/>
          <a:stretch/>
        </p:blipFill>
        <p:spPr bwMode="auto">
          <a:xfrm>
            <a:off x="3779912" y="5140863"/>
            <a:ext cx="2478421" cy="144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Ð ÐµÐ·ÑÐ»ÑÑÐ°Ñ Ð¿Ð¾ÑÑÐºÑ Ð·Ð¾Ð±ÑÐ°Ð¶ÐµÐ½Ñ Ð·Ð° Ð·Ð°Ð¿Ð¸ÑÐ¾Ð¼ &quot;ÑÐµÐ²ÑÐ½ Ð¼Ð°Ð²Ð¿Ð°&quot;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6" t="20787" r="17233" b="7542"/>
          <a:stretch/>
        </p:blipFill>
        <p:spPr bwMode="auto">
          <a:xfrm>
            <a:off x="7426479" y="2389539"/>
            <a:ext cx="1656184" cy="259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108085" y="2839805"/>
            <a:ext cx="119100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dirty="0" smtClean="0"/>
              <a:t>Тапір</a:t>
            </a:r>
            <a:endParaRPr lang="uk-UA" dirty="0"/>
          </a:p>
        </p:txBody>
      </p:sp>
      <p:sp>
        <p:nvSpPr>
          <p:cNvPr id="14" name="TextBox 13"/>
          <p:cNvSpPr txBox="1"/>
          <p:nvPr/>
        </p:nvSpPr>
        <p:spPr>
          <a:xfrm>
            <a:off x="5940152" y="2189148"/>
            <a:ext cx="934118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dirty="0" smtClean="0"/>
              <a:t>Гарпія</a:t>
            </a:r>
            <a:endParaRPr lang="uk-UA" dirty="0"/>
          </a:p>
        </p:txBody>
      </p:sp>
      <p:sp>
        <p:nvSpPr>
          <p:cNvPr id="15" name="TextBox 14"/>
          <p:cNvSpPr txBox="1"/>
          <p:nvPr/>
        </p:nvSpPr>
        <p:spPr>
          <a:xfrm>
            <a:off x="7100979" y="1976840"/>
            <a:ext cx="2014784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dirty="0" smtClean="0"/>
              <a:t>Павук-</a:t>
            </a:r>
            <a:r>
              <a:rPr lang="uk-UA" dirty="0" err="1" smtClean="0"/>
              <a:t>птахоїд</a:t>
            </a:r>
            <a:endParaRPr lang="uk-UA" dirty="0"/>
          </a:p>
        </p:txBody>
      </p:sp>
      <p:sp>
        <p:nvSpPr>
          <p:cNvPr id="2" name="TextBox 1"/>
          <p:cNvSpPr txBox="1"/>
          <p:nvPr/>
        </p:nvSpPr>
        <p:spPr>
          <a:xfrm>
            <a:off x="4644008" y="-19557"/>
            <a:ext cx="3528392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Вологі та перемінно-вологі ліси Південної Америки</a:t>
            </a:r>
            <a:endParaRPr lang="uk-UA" dirty="0"/>
          </a:p>
        </p:txBody>
      </p:sp>
      <p:sp>
        <p:nvSpPr>
          <p:cNvPr id="16" name="TextBox 15"/>
          <p:cNvSpPr txBox="1"/>
          <p:nvPr/>
        </p:nvSpPr>
        <p:spPr>
          <a:xfrm>
            <a:off x="7900428" y="4614251"/>
            <a:ext cx="119100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dirty="0" smtClean="0"/>
              <a:t>Ревун</a:t>
            </a:r>
            <a:endParaRPr lang="uk-UA" dirty="0"/>
          </a:p>
        </p:txBody>
      </p:sp>
      <p:sp>
        <p:nvSpPr>
          <p:cNvPr id="17" name="TextBox 16"/>
          <p:cNvSpPr txBox="1"/>
          <p:nvPr/>
        </p:nvSpPr>
        <p:spPr>
          <a:xfrm>
            <a:off x="3820065" y="5140863"/>
            <a:ext cx="1039967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dirty="0" err="1" smtClean="0"/>
              <a:t>Носуха</a:t>
            </a:r>
            <a:endParaRPr lang="uk-UA" dirty="0"/>
          </a:p>
        </p:txBody>
      </p:sp>
      <p:sp>
        <p:nvSpPr>
          <p:cNvPr id="19" name="TextBox 18"/>
          <p:cNvSpPr txBox="1"/>
          <p:nvPr/>
        </p:nvSpPr>
        <p:spPr>
          <a:xfrm>
            <a:off x="6355432" y="5018372"/>
            <a:ext cx="119100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dirty="0" smtClean="0"/>
              <a:t>Лінивець</a:t>
            </a:r>
            <a:endParaRPr lang="uk-UA" dirty="0"/>
          </a:p>
        </p:txBody>
      </p:sp>
      <p:sp>
        <p:nvSpPr>
          <p:cNvPr id="20" name="TextBox 19"/>
          <p:cNvSpPr txBox="1"/>
          <p:nvPr/>
        </p:nvSpPr>
        <p:spPr>
          <a:xfrm>
            <a:off x="467544" y="6183492"/>
            <a:ext cx="119100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dirty="0" smtClean="0"/>
              <a:t>Ягуар</a:t>
            </a:r>
            <a:endParaRPr lang="uk-UA" dirty="0"/>
          </a:p>
        </p:txBody>
      </p:sp>
      <p:sp>
        <p:nvSpPr>
          <p:cNvPr id="21" name="TextBox 20"/>
          <p:cNvSpPr txBox="1"/>
          <p:nvPr/>
        </p:nvSpPr>
        <p:spPr>
          <a:xfrm>
            <a:off x="1020335" y="2004482"/>
            <a:ext cx="1391425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dirty="0" err="1" smtClean="0"/>
              <a:t>Капібара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16657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0"/>
            <a:ext cx="5580692" cy="31833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79622" y="0"/>
            <a:ext cx="2585501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uk-UA" dirty="0" smtClean="0"/>
              <a:t>Пустелі та напівпустелі</a:t>
            </a:r>
            <a:endParaRPr lang="uk-UA" dirty="0"/>
          </a:p>
        </p:txBody>
      </p:sp>
      <p:sp>
        <p:nvSpPr>
          <p:cNvPr id="4" name="Прямокутник 3"/>
          <p:cNvSpPr/>
          <p:nvPr/>
        </p:nvSpPr>
        <p:spPr>
          <a:xfrm>
            <a:off x="-5517" y="0"/>
            <a:ext cx="3785429" cy="83099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Причини формування</a:t>
            </a:r>
          </a:p>
          <a:p>
            <a:pPr algn="ctr"/>
            <a:r>
              <a:rPr lang="uk-UA" sz="2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пустель</a:t>
            </a:r>
            <a:endParaRPr lang="uk-UA" sz="2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-5517" y="865341"/>
            <a:ext cx="3785429" cy="37856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розташування на материках у смузі високого атмосферного тиску (переважно між 30</a:t>
            </a:r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</a:t>
            </a:r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15</a:t>
            </a:r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</a:t>
            </a:r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ш. обох півкуль), для якої характерні низхідні рухи повітря в антициклонах. Переважаючі вітри цих широт – континентальні пасати;</a:t>
            </a:r>
          </a:p>
          <a:p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розміри й конфігурація материків (чим більша площа материка, і чим більша його частина розташована між 30</a:t>
            </a:r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</a:t>
            </a:r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15</a:t>
            </a:r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</a:t>
            </a:r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ш. − тим площа пустель більша). Так, площа пустель більша в північній півкулі (у Північній Африці, між 30</a:t>
            </a:r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</a:t>
            </a:r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15</a:t>
            </a:r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</a:t>
            </a:r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пн.ш</a:t>
            </a:r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центральній частині Євразії, - куди не досягають вологі повітряні маси);</a:t>
            </a:r>
          </a:p>
          <a:p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прибережні холодні течії (переважно на західних узбережжях материків тропічних і субтропічних широт), над якими спостерігаються температурні інверсії, тому не відбуваються висхідні рухи повітря й утворення дощових хмар;</a:t>
            </a:r>
          </a:p>
          <a:p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бар’єрний вплив гірських пасом. Пустелі й напівпустелі часто формуються на підвітряних схилах гір і в міжгірних </a:t>
            </a:r>
            <a:r>
              <a:rPr lang="uk-UA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улоговинах</a:t>
            </a:r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183367"/>
            <a:ext cx="5220072" cy="36654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44673"/>
            <a:ext cx="3672408" cy="208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74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-19945"/>
            <a:ext cx="3528392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Пустелі  та</a:t>
            </a:r>
          </a:p>
          <a:p>
            <a:pPr algn="ctr"/>
            <a:r>
              <a:rPr lang="uk-UA" dirty="0" smtClean="0"/>
              <a:t> напівпустелі</a:t>
            </a:r>
            <a:endParaRPr lang="uk-UA" dirty="0"/>
          </a:p>
        </p:txBody>
      </p:sp>
      <p:sp>
        <p:nvSpPr>
          <p:cNvPr id="3" name="Прямокутник 2"/>
          <p:cNvSpPr/>
          <p:nvPr/>
        </p:nvSpPr>
        <p:spPr>
          <a:xfrm>
            <a:off x="0" y="1468906"/>
            <a:ext cx="4194212" cy="249299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пустелі Наміб, на днищах сухих </a:t>
            </a:r>
            <a:r>
              <a:rPr lang="uk-UA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русел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зростає </a:t>
            </a:r>
            <a:r>
              <a:rPr lang="uk-UA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вільвічія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дивовижна. Ця голонасінна рослина має потужний корінь, у якому накопичується вода. На поверхні рослина має два </a:t>
            </a:r>
            <a:r>
              <a:rPr lang="uk-UA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ременеподібні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дерев’янисті листи, які ростуть все життя (вельвічія живе понад 100 років). Під впливом вітру лист відмирає біля верхівки, але наростає від основи. Вологу туманів уловлюють листя і корені.</a:t>
            </a:r>
          </a:p>
          <a:p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одна характерна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пустельна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рослина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кокербом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сагайдачне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дерево (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Aloe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dichotoma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—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сукулент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висотою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 7 м.</a:t>
            </a:r>
          </a:p>
          <a:p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трохи вологіших місцях пустелі зустрічається інша визначна рослина Намібу — нара (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Acanthosicyos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horridus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ще один місцевий ендемік, що росте на піщаних дюнах.</a:t>
            </a:r>
            <a:endParaRPr lang="uk-UA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140927" y="-19945"/>
            <a:ext cx="4416594" cy="923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Рослинність</a:t>
            </a:r>
            <a:endParaRPr lang="uk-UA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1222306" y="903385"/>
            <a:ext cx="148470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32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НАМІБ</a:t>
            </a:r>
            <a:endParaRPr lang="uk-UA" sz="32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170" name="Picture 2" descr="Namibie Quivertree Forest 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" y="3976883"/>
            <a:ext cx="4188369" cy="2784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Welwitschia-mirabilis-fema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056783"/>
            <a:ext cx="4498068" cy="262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Ð Ð¾ÑÐ»Ð¸Ð½Ð° Ð· Ð¿Ð»Ð¾Ð´Ð°Ð¼Ð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750363"/>
            <a:ext cx="4282044" cy="3211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591036" y="3592564"/>
            <a:ext cx="1191000" cy="369332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dirty="0" smtClean="0"/>
              <a:t>Нара</a:t>
            </a:r>
            <a:endParaRPr lang="uk-UA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6500722"/>
            <a:ext cx="4283968" cy="369332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dirty="0" smtClean="0"/>
              <a:t>Сагайдачне дерево (дерево алое)</a:t>
            </a:r>
            <a:endParaRPr lang="uk-UA" dirty="0"/>
          </a:p>
        </p:txBody>
      </p:sp>
      <p:sp>
        <p:nvSpPr>
          <p:cNvPr id="14" name="TextBox 13"/>
          <p:cNvSpPr txBox="1"/>
          <p:nvPr/>
        </p:nvSpPr>
        <p:spPr>
          <a:xfrm>
            <a:off x="7576900" y="6309980"/>
            <a:ext cx="1191000" cy="369332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dirty="0" err="1" smtClean="0"/>
              <a:t>Вільвічія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2959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s://upload.wikimedia.org/wikipedia/commons/thumb/d/da/Tamaris3.jpg/1280px-Tamaris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522" y="3993309"/>
            <a:ext cx="4377002" cy="2864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upload.wikimedia.org/wikipedia/commons/d/d8/Ptilotus-exaltatu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521" y="710557"/>
            <a:ext cx="4377003" cy="3282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44008" y="-19945"/>
            <a:ext cx="3528392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Пустелі  та</a:t>
            </a:r>
          </a:p>
          <a:p>
            <a:pPr algn="ctr"/>
            <a:r>
              <a:rPr lang="uk-UA" dirty="0" smtClean="0"/>
              <a:t> напівпустелі</a:t>
            </a:r>
            <a:endParaRPr lang="uk-UA" dirty="0"/>
          </a:p>
        </p:txBody>
      </p:sp>
      <p:sp>
        <p:nvSpPr>
          <p:cNvPr id="4" name="Прямокутник 3"/>
          <p:cNvSpPr/>
          <p:nvPr/>
        </p:nvSpPr>
        <p:spPr>
          <a:xfrm>
            <a:off x="140927" y="-19945"/>
            <a:ext cx="4416594" cy="923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Рослинність</a:t>
            </a:r>
            <a:endParaRPr lang="uk-UA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80312" y="3592564"/>
            <a:ext cx="1401724" cy="369332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dirty="0" smtClean="0"/>
              <a:t>Ефемери</a:t>
            </a:r>
            <a:endParaRPr lang="uk-UA" dirty="0"/>
          </a:p>
        </p:txBody>
      </p:sp>
      <p:sp>
        <p:nvSpPr>
          <p:cNvPr id="14" name="TextBox 13"/>
          <p:cNvSpPr txBox="1"/>
          <p:nvPr/>
        </p:nvSpPr>
        <p:spPr>
          <a:xfrm>
            <a:off x="7442602" y="6460601"/>
            <a:ext cx="1459596" cy="369332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dirty="0" smtClean="0"/>
              <a:t>Тамариск</a:t>
            </a:r>
            <a:endParaRPr lang="uk-UA" dirty="0"/>
          </a:p>
        </p:txBody>
      </p:sp>
      <p:sp>
        <p:nvSpPr>
          <p:cNvPr id="15" name="Прямокутник 14"/>
          <p:cNvSpPr/>
          <p:nvPr/>
        </p:nvSpPr>
        <p:spPr>
          <a:xfrm>
            <a:off x="1301386" y="884989"/>
            <a:ext cx="204647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uk-UA" sz="3200" b="1" cap="none" spc="0" dirty="0" smtClean="0">
                <a:ln/>
                <a:solidFill>
                  <a:schemeClr val="accent3"/>
                </a:solidFill>
                <a:effectLst/>
              </a:rPr>
              <a:t>САХАРА</a:t>
            </a:r>
            <a:endParaRPr lang="uk-UA" sz="32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16" name="Прямокутник 15"/>
          <p:cNvSpPr/>
          <p:nvPr/>
        </p:nvSpPr>
        <p:spPr>
          <a:xfrm>
            <a:off x="-45370" y="1412776"/>
            <a:ext cx="4544781" cy="477053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Рослинність Сахари мізерна, складається з невеликих спільнот трав, чагарників і дерев, які ростуть в оазисах, висотних районах, і вздовж ваді . У западинах зустрічаються стійкі до солі рослини- галофіти.</a:t>
            </a:r>
          </a:p>
          <a:p>
            <a:endParaRPr lang="uk-UA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Багато з трав'яних рослин - ефемери , які можуть виробляти насіння за три дні після достатнього зволоження і висівати їх протягом 10-15 днів після цього.</a:t>
            </a:r>
            <a:endParaRPr 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гірських районах пустелі зустрічається реліктова неогенова флора, споріднена середземноморської, багато ендеміків. Серед реліктових деревних рослин, які ростуть в гірських районах - деякі види олив, кипариса і мастикове дерево . Також представлені види акації, тамарисків і полину, дум-пальма, олеандр, фінік їстівний, чебрець, ефедра.</a:t>
            </a:r>
            <a:endParaRPr 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6" descr="https://upload.wikimedia.org/wikipedia/commons/thumb/2/21/Nerium_oleander_Tunisia_01.jpg/800px-Nerium_oleander_Tunisia_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371" y="-19945"/>
            <a:ext cx="4544781" cy="688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227020" y="6500722"/>
            <a:ext cx="2056948" cy="369332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dirty="0" smtClean="0"/>
              <a:t>Олеандр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828933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0" name="Picture 10" descr="Cape Town 2012 05 16 0086 (736515471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1" y="4700560"/>
            <a:ext cx="4194212" cy="2169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TÃ¼pfelhyÃ¤ne (Crocuta crocuta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524" y="3356992"/>
            <a:ext cx="2632348" cy="228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s://upload.wikimedia.org/wikipedia/commons/thumb/b/b2/Oryx_gazella_-_Etosha_2014.jpg/1280px-Oryx_gazella_-_Etosha_20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3" y="692696"/>
            <a:ext cx="3899756" cy="2598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44008" y="-19945"/>
            <a:ext cx="3528392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Пустелі  та</a:t>
            </a:r>
          </a:p>
          <a:p>
            <a:pPr algn="ctr"/>
            <a:r>
              <a:rPr lang="uk-UA" dirty="0" smtClean="0"/>
              <a:t> напівпустелі</a:t>
            </a:r>
            <a:endParaRPr lang="uk-UA" dirty="0"/>
          </a:p>
        </p:txBody>
      </p:sp>
      <p:sp>
        <p:nvSpPr>
          <p:cNvPr id="3" name="Прямокутник 2"/>
          <p:cNvSpPr/>
          <p:nvPr/>
        </p:nvSpPr>
        <p:spPr>
          <a:xfrm>
            <a:off x="0" y="1468906"/>
            <a:ext cx="4194212" cy="323165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пустелі Наміб полонини та дюни надають притулок декільком різновидам антилоп, зокрема </a:t>
            </a:r>
            <a:r>
              <a:rPr lang="uk-UA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гемсбок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uk-UA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орикс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і </a:t>
            </a:r>
            <a:r>
              <a:rPr lang="uk-UA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шпрінгбок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а також страусам і подекуди зебрам. Слони, носороги, леви, гієни і шакали зустрічаються на півночі пустелі, особливо в долинах річок, які течуть з внутрішнього плато до Атлантики. Дюни зовнішнього Намібу служать домівкою деяким павукам, комахам (в основному жукам і мурашкам) і плазунам, зокрема геконам і зміям, але ссавці тут практично відсутні.</a:t>
            </a:r>
          </a:p>
          <a:p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Прибережна зона з островами також щільно населена колоніями морських птахів — фламінго, пеліканів, бакланів; на півдні, на островах бухти </a:t>
            </a:r>
            <a:r>
              <a:rPr lang="uk-UA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Людериц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існують значні колонії пінгвінів. </a:t>
            </a:r>
            <a:endParaRPr lang="uk-UA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Прибережне море внаслідок створюваного течією </a:t>
            </a:r>
            <a:r>
              <a:rPr lang="uk-UA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Бенгела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апвелінгу надзвичайно багате рибою. Вона приваблює сюди велику кількість тюленів, які в сезон розмноження виходять на пустельні береги сотнями тисяч.</a:t>
            </a:r>
            <a:endParaRPr lang="uk-UA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611561" y="-19945"/>
            <a:ext cx="3262282" cy="92333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Тварини</a:t>
            </a:r>
            <a:endParaRPr lang="uk-UA" sz="5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1222306" y="903385"/>
            <a:ext cx="148470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32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НАМІБ</a:t>
            </a:r>
            <a:endParaRPr lang="uk-UA" sz="32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94212" y="2640689"/>
            <a:ext cx="1292660" cy="646331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dirty="0" smtClean="0"/>
              <a:t>Антилопа </a:t>
            </a:r>
            <a:r>
              <a:rPr lang="uk-UA" dirty="0" err="1" smtClean="0"/>
              <a:t>Орікс</a:t>
            </a:r>
            <a:endParaRPr lang="uk-UA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6500722"/>
            <a:ext cx="4283968" cy="369332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dirty="0" smtClean="0"/>
              <a:t>Очковий (африканський) пінгвін</a:t>
            </a:r>
            <a:endParaRPr lang="uk-UA" dirty="0"/>
          </a:p>
        </p:txBody>
      </p:sp>
      <p:sp>
        <p:nvSpPr>
          <p:cNvPr id="14" name="TextBox 13"/>
          <p:cNvSpPr txBox="1"/>
          <p:nvPr/>
        </p:nvSpPr>
        <p:spPr>
          <a:xfrm>
            <a:off x="4295872" y="4870583"/>
            <a:ext cx="1191000" cy="369332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dirty="0" smtClean="0"/>
              <a:t>Гієна</a:t>
            </a:r>
            <a:endParaRPr lang="uk-UA" dirty="0"/>
          </a:p>
        </p:txBody>
      </p:sp>
      <p:pic>
        <p:nvPicPr>
          <p:cNvPr id="10246" name="Picture 6" descr="https://upload.wikimedia.org/wikipedia/commons/f/f0/Phrynocephalus_mystaceu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5355300"/>
            <a:ext cx="2255459" cy="150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975331" y="5355300"/>
            <a:ext cx="1191000" cy="369332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dirty="0" smtClean="0"/>
              <a:t>Ящірка</a:t>
            </a:r>
            <a:endParaRPr lang="uk-UA" dirty="0"/>
          </a:p>
        </p:txBody>
      </p:sp>
      <p:pic>
        <p:nvPicPr>
          <p:cNvPr id="10248" name="Picture 8" descr="ÐÐµÐ²-ÑÐ°Ð¼ÐµÑÑ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356992"/>
            <a:ext cx="2218067" cy="191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8460432" y="3354773"/>
            <a:ext cx="705899" cy="369332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dirty="0" smtClean="0"/>
              <a:t>Лев</a:t>
            </a:r>
            <a:endParaRPr lang="uk-UA" dirty="0"/>
          </a:p>
        </p:txBody>
      </p:sp>
      <p:pic>
        <p:nvPicPr>
          <p:cNvPr id="10252" name="Picture 12" descr="Ochotona princep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524" y="5450384"/>
            <a:ext cx="2632348" cy="140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5708040" y="5453694"/>
            <a:ext cx="1191000" cy="369332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dirty="0" smtClean="0"/>
              <a:t>Гризуни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58545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Desert Hedgeho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3" t="16579" r="12467" b="29566"/>
          <a:stretch/>
        </p:blipFill>
        <p:spPr bwMode="auto">
          <a:xfrm>
            <a:off x="4645206" y="4139793"/>
            <a:ext cx="3945342" cy="27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Ð§Ð¾ÑÐ½Ð¾ÑÐºÑÐ¾Ð½Ð½Ð¸Ð¹ ÑÐ¸Ð½ÑÐ¾ÑÐ·Ð¸ÐºÐ¸Ð¹ ÑÑÐ¸Ð½Ð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" y="4221088"/>
            <a:ext cx="4281252" cy="2692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File:Fennec Fox Vulpes zerd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667352"/>
            <a:ext cx="4319625" cy="3348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44008" y="-19945"/>
            <a:ext cx="3528392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Пустелі  та</a:t>
            </a:r>
          </a:p>
          <a:p>
            <a:pPr algn="ctr"/>
            <a:r>
              <a:rPr lang="uk-UA" dirty="0" smtClean="0"/>
              <a:t> напівпустелі</a:t>
            </a:r>
            <a:endParaRPr lang="uk-UA" dirty="0"/>
          </a:p>
        </p:txBody>
      </p:sp>
      <p:sp>
        <p:nvSpPr>
          <p:cNvPr id="3" name="Прямокутник 2"/>
          <p:cNvSpPr/>
          <p:nvPr/>
        </p:nvSpPr>
        <p:spPr>
          <a:xfrm>
            <a:off x="0" y="1468906"/>
            <a:ext cx="4194212" cy="267765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Області проживання типових сахарських тварин обмежуються центральними </a:t>
            </a:r>
            <a:r>
              <a:rPr lang="uk-UA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нагорьями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У найбільш посушливих районах видовий склад украй бідний, а біомаса тварин зменшується до 2 кг / га і менше. Більшість тварин ведуть нічний спосіб життя.</a:t>
            </a:r>
          </a:p>
          <a:p>
            <a:endParaRPr lang="uk-UA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Ссавці: підродина </a:t>
            </a:r>
            <a:r>
              <a:rPr lang="uk-UA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піщанкових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тушканчик, їжак ефіопський, </a:t>
            </a:r>
            <a:r>
              <a:rPr lang="uk-UA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гривистий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баран, антилопи, газель-</a:t>
            </a:r>
            <a:r>
              <a:rPr lang="uk-UA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Доркас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муфлон, дикий нубійський осел, павіан </a:t>
            </a:r>
            <a:r>
              <a:rPr lang="uk-UA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анубіс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(в Лепесі і </a:t>
            </a:r>
            <a:r>
              <a:rPr lang="uk-UA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Тібесті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 плямиста гієна, звичайний шакал, гепард, піщана лисиця, лисиця </a:t>
            </a:r>
            <a:r>
              <a:rPr lang="uk-UA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фенек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uk-UA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Ящірки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варани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хамелеони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сцинки,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рогаті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гадюки і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кобри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мешкають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кам'янистих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піщаних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районах. </a:t>
            </a:r>
            <a:endParaRPr lang="uk-UA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611561" y="-19945"/>
            <a:ext cx="3262282" cy="92333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Тварини</a:t>
            </a:r>
            <a:endParaRPr lang="uk-UA" sz="5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1003497" y="903385"/>
            <a:ext cx="192232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32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САХАРА</a:t>
            </a:r>
            <a:endParaRPr lang="uk-UA" sz="32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76845" y="3646567"/>
            <a:ext cx="4319625" cy="369332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dirty="0" smtClean="0"/>
              <a:t>Лисиця-</a:t>
            </a:r>
            <a:r>
              <a:rPr lang="uk-UA" dirty="0" err="1" smtClean="0"/>
              <a:t>фенек</a:t>
            </a:r>
            <a:r>
              <a:rPr lang="uk-UA" dirty="0" smtClean="0"/>
              <a:t> (пустельна)</a:t>
            </a:r>
            <a:endParaRPr lang="uk-UA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6500722"/>
            <a:ext cx="1331640" cy="369332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dirty="0" err="1" smtClean="0"/>
              <a:t>Сцинк</a:t>
            </a:r>
            <a:endParaRPr lang="uk-UA" dirty="0"/>
          </a:p>
        </p:txBody>
      </p:sp>
      <p:sp>
        <p:nvSpPr>
          <p:cNvPr id="14" name="TextBox 13"/>
          <p:cNvSpPr txBox="1"/>
          <p:nvPr/>
        </p:nvSpPr>
        <p:spPr>
          <a:xfrm>
            <a:off x="4644007" y="6488668"/>
            <a:ext cx="2592289" cy="369332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dirty="0" smtClean="0"/>
              <a:t>Їжак ефіопський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1001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339" y="-11740"/>
            <a:ext cx="6239109" cy="29969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2908339" cy="646331"/>
          </a:xfrm>
          <a:prstGeom prst="rect">
            <a:avLst/>
          </a:prstGeom>
          <a:solidFill>
            <a:srgbClr val="C198E0"/>
          </a:solidFill>
        </p:spPr>
        <p:txBody>
          <a:bodyPr wrap="square" rtlCol="0">
            <a:spAutoFit/>
          </a:bodyPr>
          <a:lstStyle/>
          <a:p>
            <a:r>
              <a:rPr lang="uk-UA" dirty="0" smtClean="0"/>
              <a:t>Твердолисті вічнозелені ліси та чагарники</a:t>
            </a:r>
            <a:endParaRPr lang="uk-UA" dirty="0"/>
          </a:p>
        </p:txBody>
      </p:sp>
      <p:sp>
        <p:nvSpPr>
          <p:cNvPr id="5" name="Прямокутник 4"/>
          <p:cNvSpPr/>
          <p:nvPr/>
        </p:nvSpPr>
        <p:spPr>
          <a:xfrm>
            <a:off x="0" y="646331"/>
            <a:ext cx="2908339" cy="310854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400" u="sng" dirty="0"/>
              <a:t>Райони поширення:</a:t>
            </a:r>
            <a:r>
              <a:rPr lang="uk-UA" sz="1400" dirty="0"/>
              <a:t> західні частини субтропічних широт, які розташовані у зоні впливу сухого континентального пасату і влітку характеризуються різким дефіцитом вологи. Літо жарке, зима </a:t>
            </a:r>
            <a:r>
              <a:rPr lang="uk-UA" sz="1400" dirty="0" err="1"/>
              <a:t>помірно</a:t>
            </a:r>
            <a:r>
              <a:rPr lang="uk-UA" sz="1400" dirty="0"/>
              <a:t> тепла, волога. У більш зволожених районах (навітряних схилах) Середземномор’я формуються лавролисті хвойні ліси (Канарські острови, Левант).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304" y="3011688"/>
            <a:ext cx="5868144" cy="36334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4874"/>
            <a:ext cx="3203848" cy="310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4355976" y="764704"/>
            <a:ext cx="4283968" cy="224676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субтропічних лісах Середземномор'я переважають зарості вічнозелених чагарників та невисоких дерев. Дерева стоять </a:t>
            </a:r>
            <a:r>
              <a:rPr lang="uk-UA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рідко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а між ними буйно розвиваються різні трави та чагарники. Тут ростуть ялівці, благородний лавр, суничне дерево, щорічно скидає кору,  корковий дуб, дикі маслини, ніжний мирт, </a:t>
            </a:r>
            <a:r>
              <a:rPr lang="uk-UA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троянди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Де дощів випадає більше -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переважають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густі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вологі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ліси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вічнозелених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дубів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магнолій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камфорного лавра. 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Такі типи лісу характерні головним чином у Середземномор'ї.</a:t>
            </a: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44008" y="-1"/>
            <a:ext cx="3528392" cy="646331"/>
          </a:xfrm>
          <a:prstGeom prst="rect">
            <a:avLst/>
          </a:prstGeom>
          <a:solidFill>
            <a:srgbClr val="C198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Твердолисті вічнозелені ліси та чагарники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8131"/>
            <a:ext cx="4284295" cy="3266982"/>
          </a:xfrm>
          <a:prstGeom prst="rect">
            <a:avLst/>
          </a:prstGeom>
        </p:spPr>
      </p:pic>
      <p:pic>
        <p:nvPicPr>
          <p:cNvPr id="11266" name="Picture 2" descr="https://upload.wikimedia.org/wikipedia/commons/4/41/Myrtus_fruit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6" b="23156"/>
          <a:stretch/>
        </p:blipFill>
        <p:spPr bwMode="auto">
          <a:xfrm>
            <a:off x="7073737" y="4653136"/>
            <a:ext cx="1979712" cy="2121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Laurus novocanariensis (GarafÃ­a) 01 ie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42606"/>
            <a:ext cx="3506725" cy="289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upload.wikimedia.org/wikipedia/commons/thumb/f/fd/Cireres_de_pastor_Cirerer_d%27arbo%C3%A7_Arbutus_unedo.jpg/800px-Cireres_de_pastor_Cirerer_d%27arbo%C3%A7_Arbutus_uned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150256"/>
            <a:ext cx="2546005" cy="339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s://upload.wikimedia.org/wikipedia/commons/thumb/6/65/Juniperus_%C3%97_pfitzeriana_%27Gold_Coast%27_03.jpg/1280px-Juniperus_%C3%97_pfitzeriana_%27Gold_Coast%27_0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0381" y="3169474"/>
            <a:ext cx="2071079" cy="138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11560" y="2955272"/>
            <a:ext cx="827583" cy="369332"/>
          </a:xfrm>
          <a:prstGeom prst="rect">
            <a:avLst/>
          </a:prstGeom>
          <a:solidFill>
            <a:srgbClr val="C198E0"/>
          </a:solidFill>
        </p:spPr>
        <p:txBody>
          <a:bodyPr wrap="square" rtlCol="0">
            <a:spAutoFit/>
          </a:bodyPr>
          <a:lstStyle/>
          <a:p>
            <a:r>
              <a:rPr lang="uk-UA" dirty="0" smtClean="0"/>
              <a:t>Лавр</a:t>
            </a:r>
            <a:endParaRPr lang="uk-UA" dirty="0"/>
          </a:p>
        </p:txBody>
      </p:sp>
      <p:sp>
        <p:nvSpPr>
          <p:cNvPr id="10" name="TextBox 9"/>
          <p:cNvSpPr txBox="1"/>
          <p:nvPr/>
        </p:nvSpPr>
        <p:spPr>
          <a:xfrm>
            <a:off x="2340079" y="3511062"/>
            <a:ext cx="1944216" cy="369332"/>
          </a:xfrm>
          <a:prstGeom prst="rect">
            <a:avLst/>
          </a:prstGeom>
          <a:solidFill>
            <a:srgbClr val="C198E0"/>
          </a:solidFill>
        </p:spPr>
        <p:txBody>
          <a:bodyPr wrap="square" rtlCol="0">
            <a:spAutoFit/>
          </a:bodyPr>
          <a:lstStyle/>
          <a:p>
            <a:r>
              <a:rPr lang="uk-UA" dirty="0" smtClean="0"/>
              <a:t>Пробковий дуб</a:t>
            </a:r>
            <a:endParaRPr lang="uk-UA" dirty="0"/>
          </a:p>
        </p:txBody>
      </p:sp>
      <p:sp>
        <p:nvSpPr>
          <p:cNvPr id="11" name="TextBox 10"/>
          <p:cNvSpPr txBox="1"/>
          <p:nvPr/>
        </p:nvSpPr>
        <p:spPr>
          <a:xfrm>
            <a:off x="4355976" y="6337208"/>
            <a:ext cx="2546005" cy="369332"/>
          </a:xfrm>
          <a:prstGeom prst="rect">
            <a:avLst/>
          </a:prstGeom>
          <a:solidFill>
            <a:srgbClr val="C198E0"/>
          </a:solidFill>
        </p:spPr>
        <p:txBody>
          <a:bodyPr wrap="square" rtlCol="0">
            <a:spAutoFit/>
          </a:bodyPr>
          <a:lstStyle/>
          <a:p>
            <a:r>
              <a:rPr lang="uk-UA" dirty="0" smtClean="0"/>
              <a:t>Суничне дерево</a:t>
            </a:r>
            <a:endParaRPr lang="uk-UA" dirty="0"/>
          </a:p>
        </p:txBody>
      </p:sp>
      <p:sp>
        <p:nvSpPr>
          <p:cNvPr id="12" name="TextBox 11"/>
          <p:cNvSpPr txBox="1"/>
          <p:nvPr/>
        </p:nvSpPr>
        <p:spPr>
          <a:xfrm>
            <a:off x="8212727" y="6405781"/>
            <a:ext cx="827583" cy="369332"/>
          </a:xfrm>
          <a:prstGeom prst="rect">
            <a:avLst/>
          </a:prstGeom>
          <a:solidFill>
            <a:srgbClr val="C198E0"/>
          </a:solidFill>
        </p:spPr>
        <p:txBody>
          <a:bodyPr wrap="square" rtlCol="0">
            <a:spAutoFit/>
          </a:bodyPr>
          <a:lstStyle/>
          <a:p>
            <a:r>
              <a:rPr lang="uk-UA" dirty="0" smtClean="0"/>
              <a:t>Мирт</a:t>
            </a:r>
            <a:endParaRPr lang="uk-UA" dirty="0"/>
          </a:p>
        </p:txBody>
      </p:sp>
      <p:sp>
        <p:nvSpPr>
          <p:cNvPr id="13" name="TextBox 12"/>
          <p:cNvSpPr txBox="1"/>
          <p:nvPr/>
        </p:nvSpPr>
        <p:spPr>
          <a:xfrm>
            <a:off x="7060381" y="4180322"/>
            <a:ext cx="1112019" cy="369332"/>
          </a:xfrm>
          <a:prstGeom prst="rect">
            <a:avLst/>
          </a:prstGeom>
          <a:solidFill>
            <a:srgbClr val="C198E0"/>
          </a:solidFill>
        </p:spPr>
        <p:txBody>
          <a:bodyPr wrap="square" rtlCol="0">
            <a:spAutoFit/>
          </a:bodyPr>
          <a:lstStyle/>
          <a:p>
            <a:r>
              <a:rPr lang="uk-UA" dirty="0" smtClean="0"/>
              <a:t>Ялівець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83429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-1"/>
            <a:ext cx="3528392" cy="646331"/>
          </a:xfrm>
          <a:prstGeom prst="rect">
            <a:avLst/>
          </a:prstGeom>
          <a:solidFill>
            <a:srgbClr val="C198E0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Твердолисті вічнозелені ліси та чагарники</a:t>
            </a:r>
            <a:endParaRPr lang="uk-UA" dirty="0"/>
          </a:p>
        </p:txBody>
      </p:sp>
      <p:sp>
        <p:nvSpPr>
          <p:cNvPr id="3" name="Прямокутник 2"/>
          <p:cNvSpPr/>
          <p:nvPr/>
        </p:nvSpPr>
        <p:spPr>
          <a:xfrm>
            <a:off x="827584" y="341111"/>
            <a:ext cx="31983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Тварини:</a:t>
            </a:r>
            <a:endParaRPr lang="uk-UA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31286" y="1124744"/>
            <a:ext cx="9112714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uk-UA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Тварини Середземномор’я: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безоаровий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козел, лань, муфлон, кабан, кролик і лісові миші, білки , дикобрази, соні, ласка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генета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шакал, лісовий кіт, макак безхвостий;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насінеїдні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птахи, чисельні безхребетні підстилки лісів, комахи, звичайний хамелеон.</a:t>
            </a:r>
          </a:p>
        </p:txBody>
      </p:sp>
      <p:pic>
        <p:nvPicPr>
          <p:cNvPr id="12290" name="Picture 2" descr="https://upload.wikimedia.org/wikipedia/commons/thumb/8/88/%D0%9C%D1%83%D1%84%D0%BB%D0%BE%D0%BD%D0%B8_%D0%BD%D0%B0_%D0%BE._%D0%94%D0%B6%D0%B0%D1%80%D0%B8%D0%BB%D0%B3%D0%B0%D1%87.jpg/1280px-%D0%9C%D1%83%D1%84%D0%BB%D0%BE%D0%BD%D0%B8_%D0%BD%D0%B0_%D0%BE._%D0%94%D0%B6%D0%B0%D1%80%D0%B8%D0%BB%D0%B3%D0%B0%D1%8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67" t="46054" r="8690" b="21675"/>
          <a:stretch/>
        </p:blipFill>
        <p:spPr bwMode="auto">
          <a:xfrm>
            <a:off x="2787152" y="4797153"/>
            <a:ext cx="2888592" cy="20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72142" y="4797153"/>
            <a:ext cx="1203602" cy="369332"/>
          </a:xfrm>
          <a:prstGeom prst="rect">
            <a:avLst/>
          </a:prstGeom>
          <a:solidFill>
            <a:srgbClr val="C198E0"/>
          </a:solidFill>
        </p:spPr>
        <p:txBody>
          <a:bodyPr wrap="square" rtlCol="0">
            <a:spAutoFit/>
          </a:bodyPr>
          <a:lstStyle/>
          <a:p>
            <a:r>
              <a:rPr lang="uk-UA" dirty="0" smtClean="0"/>
              <a:t>Муфлон</a:t>
            </a:r>
            <a:endParaRPr lang="uk-UA" dirty="0"/>
          </a:p>
        </p:txBody>
      </p:sp>
      <p:pic>
        <p:nvPicPr>
          <p:cNvPr id="12292" name="Picture 4" descr="Javali, da subespÃ©cie Javali-europe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546637"/>
            <a:ext cx="3347864" cy="231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413375" y="6488668"/>
            <a:ext cx="1730623" cy="369332"/>
          </a:xfrm>
          <a:prstGeom prst="rect">
            <a:avLst/>
          </a:prstGeom>
          <a:solidFill>
            <a:srgbClr val="C198E0"/>
          </a:solidFill>
        </p:spPr>
        <p:txBody>
          <a:bodyPr wrap="square" rtlCol="0">
            <a:spAutoFit/>
          </a:bodyPr>
          <a:lstStyle/>
          <a:p>
            <a:r>
              <a:rPr lang="uk-UA" dirty="0" smtClean="0"/>
              <a:t>Дикий кабан</a:t>
            </a:r>
            <a:endParaRPr lang="uk-UA" dirty="0"/>
          </a:p>
        </p:txBody>
      </p:sp>
      <p:pic>
        <p:nvPicPr>
          <p:cNvPr id="12294" name="Picture 6" descr="Berlin Tierpark Friedrichsfelde 12-2015 img06 Barbary macaqu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4" t="10547" r="21055" b="10750"/>
          <a:stretch/>
        </p:blipFill>
        <p:spPr bwMode="auto">
          <a:xfrm>
            <a:off x="2787152" y="2051033"/>
            <a:ext cx="2984122" cy="251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773505" y="4177305"/>
            <a:ext cx="1814138" cy="369332"/>
          </a:xfrm>
          <a:prstGeom prst="rect">
            <a:avLst/>
          </a:prstGeom>
          <a:solidFill>
            <a:srgbClr val="C198E0"/>
          </a:solidFill>
        </p:spPr>
        <p:txBody>
          <a:bodyPr wrap="square" rtlCol="0">
            <a:spAutoFit/>
          </a:bodyPr>
          <a:lstStyle/>
          <a:p>
            <a:r>
              <a:rPr lang="uk-UA" dirty="0" smtClean="0"/>
              <a:t>Макак-магот</a:t>
            </a:r>
            <a:endParaRPr lang="uk-UA" dirty="0"/>
          </a:p>
        </p:txBody>
      </p:sp>
      <p:pic>
        <p:nvPicPr>
          <p:cNvPr id="12296" name="Picture 8" descr="https://upload.wikimedia.org/wikipedia/commons/thumb/a/ad/FallowDeer.jpg/800px-FallowDeer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4" b="19257"/>
          <a:stretch/>
        </p:blipFill>
        <p:spPr bwMode="auto">
          <a:xfrm>
            <a:off x="5804582" y="1966374"/>
            <a:ext cx="3339417" cy="2477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817830" y="1987117"/>
            <a:ext cx="827583" cy="369332"/>
          </a:xfrm>
          <a:prstGeom prst="rect">
            <a:avLst/>
          </a:prstGeom>
          <a:solidFill>
            <a:srgbClr val="C198E0"/>
          </a:solidFill>
        </p:spPr>
        <p:txBody>
          <a:bodyPr wrap="square" rtlCol="0">
            <a:spAutoFit/>
          </a:bodyPr>
          <a:lstStyle/>
          <a:p>
            <a:r>
              <a:rPr lang="uk-UA" dirty="0" smtClean="0"/>
              <a:t>Лань</a:t>
            </a:r>
            <a:endParaRPr lang="uk-UA" dirty="0"/>
          </a:p>
        </p:txBody>
      </p:sp>
      <p:pic>
        <p:nvPicPr>
          <p:cNvPr id="12298" name="Picture 10" descr="(Felis silvestris silvestris)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6" y="2051033"/>
            <a:ext cx="2734769" cy="475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0721" y="2051033"/>
            <a:ext cx="1774975" cy="369332"/>
          </a:xfrm>
          <a:prstGeom prst="rect">
            <a:avLst/>
          </a:prstGeom>
          <a:solidFill>
            <a:srgbClr val="C198E0"/>
          </a:solidFill>
        </p:spPr>
        <p:txBody>
          <a:bodyPr wrap="square" rtlCol="0">
            <a:spAutoFit/>
          </a:bodyPr>
          <a:lstStyle/>
          <a:p>
            <a:r>
              <a:rPr lang="uk-UA" dirty="0" smtClean="0"/>
              <a:t>Кіт лісовий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59915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830996"/>
            <a:ext cx="5688632" cy="32659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39389" y="-1"/>
            <a:ext cx="3705019" cy="83099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Широколистяні </a:t>
            </a:r>
          </a:p>
          <a:p>
            <a:pPr algn="ctr"/>
            <a:r>
              <a:rPr lang="uk-U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ліси</a:t>
            </a:r>
            <a:endParaRPr lang="uk-UA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-5717" y="1351509"/>
            <a:ext cx="2993541" cy="544764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200" i="1" dirty="0"/>
              <a:t>У </a:t>
            </a:r>
            <a:r>
              <a:rPr lang="uk-UA" sz="1200" dirty="0"/>
              <a:t>північній півкулі широколистяні ліси формуються в межах </a:t>
            </a:r>
            <a:r>
              <a:rPr lang="uk-UA" sz="1200" dirty="0" err="1"/>
              <a:t>приокеанічних</a:t>
            </a:r>
            <a:r>
              <a:rPr lang="uk-UA" sz="1200" dirty="0"/>
              <a:t> і </a:t>
            </a:r>
            <a:r>
              <a:rPr lang="uk-UA" sz="1200" dirty="0" err="1"/>
              <a:t>помірно</a:t>
            </a:r>
            <a:r>
              <a:rPr lang="uk-UA" sz="1200" dirty="0"/>
              <a:t>-континентальних секторів помірного кліматичного поясу Євразії й Північної Америки (порівняно з </a:t>
            </a:r>
            <a:r>
              <a:rPr lang="uk-UA" sz="1200" dirty="0" err="1"/>
              <a:t>підтайгою</a:t>
            </a:r>
            <a:r>
              <a:rPr lang="uk-UA" sz="1200" dirty="0"/>
              <a:t> й тайгою, в умовах м’якшого, менш континентального клімату). Цей клімат за температурними умовами називають </a:t>
            </a:r>
            <a:r>
              <a:rPr lang="uk-UA" sz="1200" dirty="0" err="1"/>
              <a:t>суббореальним</a:t>
            </a:r>
            <a:r>
              <a:rPr lang="uk-UA" sz="1200" dirty="0"/>
              <a:t> (</a:t>
            </a:r>
            <a:r>
              <a:rPr lang="uk-UA" sz="1200" dirty="0" err="1"/>
              <a:t>помірно</a:t>
            </a:r>
            <a:r>
              <a:rPr lang="uk-UA" sz="1200" dirty="0"/>
              <a:t>-холодним). Узимку протягом 3-4 місяців спостерігається суттєве зниження температури повітря, яке призводить до повної зупинки вегетації дерев і скидання ними листя. Коефіцієнт зволоження за рік становить ≥1. Літо вологе, </a:t>
            </a:r>
            <a:r>
              <a:rPr lang="uk-UA" sz="1200" dirty="0" err="1"/>
              <a:t>помірно</a:t>
            </a:r>
            <a:r>
              <a:rPr lang="uk-UA" sz="1200" dirty="0"/>
              <a:t>-тепле, а вегетаційний період триває по 6...7 місяців, що дозволяє відновлюватися деревам із широкою листовою пластинкою. Верхній деревний ярус широколистяного лісу зімкнений,  налічує 1…3 </a:t>
            </a:r>
            <a:r>
              <a:rPr lang="uk-UA" sz="1200" dirty="0" err="1"/>
              <a:t>під’яруси</a:t>
            </a:r>
            <a:r>
              <a:rPr lang="uk-UA" sz="1200" dirty="0"/>
              <a:t>. По стільки ж </a:t>
            </a:r>
            <a:r>
              <a:rPr lang="uk-UA" sz="1200" dirty="0" err="1"/>
              <a:t>під’ярусів</a:t>
            </a:r>
            <a:r>
              <a:rPr lang="uk-UA" sz="1200" dirty="0"/>
              <a:t> у чагарниковому й трав’янистому ярусах. На відміну від тайги, часто відсутні </a:t>
            </a:r>
            <a:r>
              <a:rPr lang="uk-UA" sz="1200" dirty="0" err="1"/>
              <a:t>чагарничковий</a:t>
            </a:r>
            <a:r>
              <a:rPr lang="uk-UA" sz="1200" dirty="0"/>
              <a:t> і </a:t>
            </a:r>
            <a:r>
              <a:rPr lang="uk-UA" sz="1200" dirty="0" err="1"/>
              <a:t>мохово</a:t>
            </a:r>
            <a:r>
              <a:rPr lang="uk-UA" sz="1200" dirty="0"/>
              <a:t>-лишайниковий яруси. </a:t>
            </a:r>
          </a:p>
        </p:txBody>
      </p:sp>
      <p:sp>
        <p:nvSpPr>
          <p:cNvPr id="5" name="Прямокутник 4"/>
          <p:cNvSpPr/>
          <p:nvPr/>
        </p:nvSpPr>
        <p:spPr>
          <a:xfrm>
            <a:off x="28890" y="260648"/>
            <a:ext cx="2751073" cy="9541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Умови</a:t>
            </a:r>
          </a:p>
          <a:p>
            <a:pPr algn="ctr"/>
            <a:r>
              <a:rPr lang="uk-UA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формування:</a:t>
            </a:r>
            <a:endParaRPr lang="uk-UA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096977"/>
            <a:ext cx="4104456" cy="27886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879"/>
          <a:stretch/>
        </p:blipFill>
        <p:spPr>
          <a:xfrm>
            <a:off x="3059832" y="4110796"/>
            <a:ext cx="1759799" cy="276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617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827584" y="-4465"/>
            <a:ext cx="7645042" cy="76944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Географічний парадокс?!</a:t>
            </a:r>
            <a:endParaRPr lang="uk-UA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4" t="15911" r="35464" b="19983"/>
          <a:stretch/>
        </p:blipFill>
        <p:spPr>
          <a:xfrm>
            <a:off x="467544" y="777882"/>
            <a:ext cx="8208912" cy="57358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512" y="5949280"/>
            <a:ext cx="8712968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dirty="0" smtClean="0"/>
              <a:t>Чому в межах одного кліматичного поясу можуть утворюватися різні природні зони, якщо кількість сонячної радіації на поверхні планети розподіляється рівномірно від екватора до полюсів?</a:t>
            </a:r>
            <a:endParaRPr lang="uk-UA" dirty="0"/>
          </a:p>
        </p:txBody>
      </p:sp>
      <p:sp>
        <p:nvSpPr>
          <p:cNvPr id="6" name="TextBox 5"/>
          <p:cNvSpPr txBox="1"/>
          <p:nvPr/>
        </p:nvSpPr>
        <p:spPr>
          <a:xfrm>
            <a:off x="0" y="764976"/>
            <a:ext cx="9144000" cy="147732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dirty="0" smtClean="0"/>
              <a:t>Для прикладу візьмемо тропічний кліматичний пояс Південної півкулі Землі на одній і тій широті в районі Південного тропіку в Південній Америці розташована зона – перемінно-вологих тропічних лісів (Атлантичний ліс), а в Африці на цій широті розміщена зона пустель на </a:t>
            </a:r>
            <a:r>
              <a:rPr lang="uk-UA" dirty="0" err="1" smtClean="0"/>
              <a:t>півпустель</a:t>
            </a:r>
            <a:r>
              <a:rPr lang="uk-UA" dirty="0" smtClean="0"/>
              <a:t> (пустеля Наміб та Калахарі)? </a:t>
            </a:r>
            <a:endParaRPr lang="uk-UA" dirty="0"/>
          </a:p>
        </p:txBody>
      </p:sp>
      <p:sp>
        <p:nvSpPr>
          <p:cNvPr id="7" name="Прямокутник 6"/>
          <p:cNvSpPr/>
          <p:nvPr/>
        </p:nvSpPr>
        <p:spPr>
          <a:xfrm rot="20885408">
            <a:off x="3912810" y="3287473"/>
            <a:ext cx="2559538" cy="85708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Top">
              <a:avLst>
                <a:gd name="adj" fmla="val 16117"/>
              </a:avLst>
            </a:prstTxWarp>
            <a:spAutoFit/>
          </a:bodyPr>
          <a:lstStyle/>
          <a:p>
            <a:pPr algn="ctr"/>
            <a:r>
              <a:rPr lang="uk-UA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Тропічний</a:t>
            </a:r>
          </a:p>
          <a:p>
            <a:pPr algn="ctr"/>
            <a:r>
              <a:rPr lang="uk-UA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клімат</a:t>
            </a:r>
            <a:endParaRPr lang="uk-UA" sz="32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8" name="Полілінія 7"/>
          <p:cNvSpPr/>
          <p:nvPr/>
        </p:nvSpPr>
        <p:spPr>
          <a:xfrm>
            <a:off x="3199046" y="3191933"/>
            <a:ext cx="848021" cy="1041413"/>
          </a:xfrm>
          <a:custGeom>
            <a:avLst/>
            <a:gdLst>
              <a:gd name="connsiteX0" fmla="*/ 814154 w 848021"/>
              <a:gd name="connsiteY0" fmla="*/ 8467 h 1041413"/>
              <a:gd name="connsiteX1" fmla="*/ 746421 w 848021"/>
              <a:gd name="connsiteY1" fmla="*/ 50800 h 1041413"/>
              <a:gd name="connsiteX2" fmla="*/ 729487 w 848021"/>
              <a:gd name="connsiteY2" fmla="*/ 67734 h 1041413"/>
              <a:gd name="connsiteX3" fmla="*/ 704087 w 848021"/>
              <a:gd name="connsiteY3" fmla="*/ 84667 h 1041413"/>
              <a:gd name="connsiteX4" fmla="*/ 678687 w 848021"/>
              <a:gd name="connsiteY4" fmla="*/ 110067 h 1041413"/>
              <a:gd name="connsiteX5" fmla="*/ 653287 w 848021"/>
              <a:gd name="connsiteY5" fmla="*/ 118534 h 1041413"/>
              <a:gd name="connsiteX6" fmla="*/ 636354 w 848021"/>
              <a:gd name="connsiteY6" fmla="*/ 152400 h 1041413"/>
              <a:gd name="connsiteX7" fmla="*/ 619421 w 848021"/>
              <a:gd name="connsiteY7" fmla="*/ 203200 h 1041413"/>
              <a:gd name="connsiteX8" fmla="*/ 577087 w 848021"/>
              <a:gd name="connsiteY8" fmla="*/ 237067 h 1041413"/>
              <a:gd name="connsiteX9" fmla="*/ 526287 w 848021"/>
              <a:gd name="connsiteY9" fmla="*/ 262467 h 1041413"/>
              <a:gd name="connsiteX10" fmla="*/ 509354 w 848021"/>
              <a:gd name="connsiteY10" fmla="*/ 313267 h 1041413"/>
              <a:gd name="connsiteX11" fmla="*/ 500887 w 848021"/>
              <a:gd name="connsiteY11" fmla="*/ 364067 h 1041413"/>
              <a:gd name="connsiteX12" fmla="*/ 475487 w 848021"/>
              <a:gd name="connsiteY12" fmla="*/ 389467 h 1041413"/>
              <a:gd name="connsiteX13" fmla="*/ 433154 w 848021"/>
              <a:gd name="connsiteY13" fmla="*/ 423334 h 1041413"/>
              <a:gd name="connsiteX14" fmla="*/ 399287 w 848021"/>
              <a:gd name="connsiteY14" fmla="*/ 474134 h 1041413"/>
              <a:gd name="connsiteX15" fmla="*/ 365421 w 848021"/>
              <a:gd name="connsiteY15" fmla="*/ 508000 h 1041413"/>
              <a:gd name="connsiteX16" fmla="*/ 348487 w 848021"/>
              <a:gd name="connsiteY16" fmla="*/ 533400 h 1041413"/>
              <a:gd name="connsiteX17" fmla="*/ 280754 w 848021"/>
              <a:gd name="connsiteY17" fmla="*/ 584200 h 1041413"/>
              <a:gd name="connsiteX18" fmla="*/ 255354 w 848021"/>
              <a:gd name="connsiteY18" fmla="*/ 592667 h 1041413"/>
              <a:gd name="connsiteX19" fmla="*/ 204554 w 848021"/>
              <a:gd name="connsiteY19" fmla="*/ 618067 h 1041413"/>
              <a:gd name="connsiteX20" fmla="*/ 179154 w 848021"/>
              <a:gd name="connsiteY20" fmla="*/ 668867 h 1041413"/>
              <a:gd name="connsiteX21" fmla="*/ 153754 w 848021"/>
              <a:gd name="connsiteY21" fmla="*/ 719667 h 1041413"/>
              <a:gd name="connsiteX22" fmla="*/ 102954 w 848021"/>
              <a:gd name="connsiteY22" fmla="*/ 762000 h 1041413"/>
              <a:gd name="connsiteX23" fmla="*/ 69087 w 848021"/>
              <a:gd name="connsiteY23" fmla="*/ 795867 h 1041413"/>
              <a:gd name="connsiteX24" fmla="*/ 52154 w 848021"/>
              <a:gd name="connsiteY24" fmla="*/ 821267 h 1041413"/>
              <a:gd name="connsiteX25" fmla="*/ 26754 w 848021"/>
              <a:gd name="connsiteY25" fmla="*/ 838200 h 1041413"/>
              <a:gd name="connsiteX26" fmla="*/ 18287 w 848021"/>
              <a:gd name="connsiteY26" fmla="*/ 863600 h 1041413"/>
              <a:gd name="connsiteX27" fmla="*/ 1354 w 848021"/>
              <a:gd name="connsiteY27" fmla="*/ 880534 h 1041413"/>
              <a:gd name="connsiteX28" fmla="*/ 9821 w 848021"/>
              <a:gd name="connsiteY28" fmla="*/ 973667 h 1041413"/>
              <a:gd name="connsiteX29" fmla="*/ 43687 w 848021"/>
              <a:gd name="connsiteY29" fmla="*/ 990600 h 1041413"/>
              <a:gd name="connsiteX30" fmla="*/ 86021 w 848021"/>
              <a:gd name="connsiteY30" fmla="*/ 1016000 h 1041413"/>
              <a:gd name="connsiteX31" fmla="*/ 102954 w 848021"/>
              <a:gd name="connsiteY31" fmla="*/ 1032934 h 1041413"/>
              <a:gd name="connsiteX32" fmla="*/ 162221 w 848021"/>
              <a:gd name="connsiteY32" fmla="*/ 1032934 h 1041413"/>
              <a:gd name="connsiteX33" fmla="*/ 170687 w 848021"/>
              <a:gd name="connsiteY33" fmla="*/ 922867 h 1041413"/>
              <a:gd name="connsiteX34" fmla="*/ 187621 w 848021"/>
              <a:gd name="connsiteY34" fmla="*/ 855134 h 1041413"/>
              <a:gd name="connsiteX35" fmla="*/ 255354 w 848021"/>
              <a:gd name="connsiteY35" fmla="*/ 821267 h 1041413"/>
              <a:gd name="connsiteX36" fmla="*/ 331554 w 848021"/>
              <a:gd name="connsiteY36" fmla="*/ 795867 h 1041413"/>
              <a:gd name="connsiteX37" fmla="*/ 416221 w 848021"/>
              <a:gd name="connsiteY37" fmla="*/ 787400 h 1041413"/>
              <a:gd name="connsiteX38" fmla="*/ 458554 w 848021"/>
              <a:gd name="connsiteY38" fmla="*/ 736600 h 1041413"/>
              <a:gd name="connsiteX39" fmla="*/ 467021 w 848021"/>
              <a:gd name="connsiteY39" fmla="*/ 711200 h 1041413"/>
              <a:gd name="connsiteX40" fmla="*/ 517821 w 848021"/>
              <a:gd name="connsiteY40" fmla="*/ 668867 h 1041413"/>
              <a:gd name="connsiteX41" fmla="*/ 543221 w 848021"/>
              <a:gd name="connsiteY41" fmla="*/ 660400 h 1041413"/>
              <a:gd name="connsiteX42" fmla="*/ 560154 w 848021"/>
              <a:gd name="connsiteY42" fmla="*/ 635000 h 1041413"/>
              <a:gd name="connsiteX43" fmla="*/ 577087 w 848021"/>
              <a:gd name="connsiteY43" fmla="*/ 584200 h 1041413"/>
              <a:gd name="connsiteX44" fmla="*/ 594021 w 848021"/>
              <a:gd name="connsiteY44" fmla="*/ 533400 h 1041413"/>
              <a:gd name="connsiteX45" fmla="*/ 602487 w 848021"/>
              <a:gd name="connsiteY45" fmla="*/ 508000 h 1041413"/>
              <a:gd name="connsiteX46" fmla="*/ 610954 w 848021"/>
              <a:gd name="connsiteY46" fmla="*/ 482600 h 1041413"/>
              <a:gd name="connsiteX47" fmla="*/ 619421 w 848021"/>
              <a:gd name="connsiteY47" fmla="*/ 431800 h 1041413"/>
              <a:gd name="connsiteX48" fmla="*/ 627887 w 848021"/>
              <a:gd name="connsiteY48" fmla="*/ 364067 h 1041413"/>
              <a:gd name="connsiteX49" fmla="*/ 644821 w 848021"/>
              <a:gd name="connsiteY49" fmla="*/ 347134 h 1041413"/>
              <a:gd name="connsiteX50" fmla="*/ 678687 w 848021"/>
              <a:gd name="connsiteY50" fmla="*/ 287867 h 1041413"/>
              <a:gd name="connsiteX51" fmla="*/ 695621 w 848021"/>
              <a:gd name="connsiteY51" fmla="*/ 270934 h 1041413"/>
              <a:gd name="connsiteX52" fmla="*/ 746421 w 848021"/>
              <a:gd name="connsiteY52" fmla="*/ 186267 h 1041413"/>
              <a:gd name="connsiteX53" fmla="*/ 797221 w 848021"/>
              <a:gd name="connsiteY53" fmla="*/ 169334 h 1041413"/>
              <a:gd name="connsiteX54" fmla="*/ 848021 w 848021"/>
              <a:gd name="connsiteY54" fmla="*/ 76200 h 1041413"/>
              <a:gd name="connsiteX55" fmla="*/ 839554 w 848021"/>
              <a:gd name="connsiteY55" fmla="*/ 42334 h 1041413"/>
              <a:gd name="connsiteX56" fmla="*/ 822621 w 848021"/>
              <a:gd name="connsiteY56" fmla="*/ 25400 h 1041413"/>
              <a:gd name="connsiteX57" fmla="*/ 814154 w 848021"/>
              <a:gd name="connsiteY57" fmla="*/ 0 h 1041413"/>
              <a:gd name="connsiteX58" fmla="*/ 814154 w 848021"/>
              <a:gd name="connsiteY58" fmla="*/ 8467 h 1041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848021" h="1041413">
                <a:moveTo>
                  <a:pt x="814154" y="8467"/>
                </a:moveTo>
                <a:cubicBezTo>
                  <a:pt x="791576" y="22578"/>
                  <a:pt x="768233" y="35532"/>
                  <a:pt x="746421" y="50800"/>
                </a:cubicBezTo>
                <a:cubicBezTo>
                  <a:pt x="739881" y="55378"/>
                  <a:pt x="735721" y="62747"/>
                  <a:pt x="729487" y="67734"/>
                </a:cubicBezTo>
                <a:cubicBezTo>
                  <a:pt x="721541" y="74091"/>
                  <a:pt x="711904" y="78153"/>
                  <a:pt x="704087" y="84667"/>
                </a:cubicBezTo>
                <a:cubicBezTo>
                  <a:pt x="694889" y="92332"/>
                  <a:pt x="688650" y="103425"/>
                  <a:pt x="678687" y="110067"/>
                </a:cubicBezTo>
                <a:cubicBezTo>
                  <a:pt x="671261" y="115018"/>
                  <a:pt x="661754" y="115712"/>
                  <a:pt x="653287" y="118534"/>
                </a:cubicBezTo>
                <a:cubicBezTo>
                  <a:pt x="647643" y="129823"/>
                  <a:pt x="641041" y="140682"/>
                  <a:pt x="636354" y="152400"/>
                </a:cubicBezTo>
                <a:cubicBezTo>
                  <a:pt x="629725" y="168973"/>
                  <a:pt x="632042" y="190579"/>
                  <a:pt x="619421" y="203200"/>
                </a:cubicBezTo>
                <a:cubicBezTo>
                  <a:pt x="603670" y="218951"/>
                  <a:pt x="598449" y="226386"/>
                  <a:pt x="577087" y="237067"/>
                </a:cubicBezTo>
                <a:cubicBezTo>
                  <a:pt x="506980" y="272120"/>
                  <a:pt x="599079" y="213940"/>
                  <a:pt x="526287" y="262467"/>
                </a:cubicBezTo>
                <a:cubicBezTo>
                  <a:pt x="520643" y="279400"/>
                  <a:pt x="512289" y="295661"/>
                  <a:pt x="509354" y="313267"/>
                </a:cubicBezTo>
                <a:cubicBezTo>
                  <a:pt x="506532" y="330200"/>
                  <a:pt x="507859" y="348380"/>
                  <a:pt x="500887" y="364067"/>
                </a:cubicBezTo>
                <a:cubicBezTo>
                  <a:pt x="496024" y="375009"/>
                  <a:pt x="484685" y="381802"/>
                  <a:pt x="475487" y="389467"/>
                </a:cubicBezTo>
                <a:cubicBezTo>
                  <a:pt x="453265" y="407985"/>
                  <a:pt x="449578" y="401435"/>
                  <a:pt x="433154" y="423334"/>
                </a:cubicBezTo>
                <a:cubicBezTo>
                  <a:pt x="420943" y="439615"/>
                  <a:pt x="413678" y="459743"/>
                  <a:pt x="399287" y="474134"/>
                </a:cubicBezTo>
                <a:cubicBezTo>
                  <a:pt x="387998" y="485423"/>
                  <a:pt x="375811" y="495879"/>
                  <a:pt x="365421" y="508000"/>
                </a:cubicBezTo>
                <a:cubicBezTo>
                  <a:pt x="358799" y="515726"/>
                  <a:pt x="355682" y="526205"/>
                  <a:pt x="348487" y="533400"/>
                </a:cubicBezTo>
                <a:cubicBezTo>
                  <a:pt x="342253" y="539634"/>
                  <a:pt x="296389" y="576383"/>
                  <a:pt x="280754" y="584200"/>
                </a:cubicBezTo>
                <a:cubicBezTo>
                  <a:pt x="272772" y="588191"/>
                  <a:pt x="263336" y="588676"/>
                  <a:pt x="255354" y="592667"/>
                </a:cubicBezTo>
                <a:cubicBezTo>
                  <a:pt x="189702" y="625493"/>
                  <a:pt x="268398" y="596785"/>
                  <a:pt x="204554" y="618067"/>
                </a:cubicBezTo>
                <a:cubicBezTo>
                  <a:pt x="183272" y="681911"/>
                  <a:pt x="211980" y="603215"/>
                  <a:pt x="179154" y="668867"/>
                </a:cubicBezTo>
                <a:cubicBezTo>
                  <a:pt x="160063" y="707050"/>
                  <a:pt x="184082" y="683273"/>
                  <a:pt x="153754" y="719667"/>
                </a:cubicBezTo>
                <a:cubicBezTo>
                  <a:pt x="117055" y="763706"/>
                  <a:pt x="141804" y="728700"/>
                  <a:pt x="102954" y="762000"/>
                </a:cubicBezTo>
                <a:cubicBezTo>
                  <a:pt x="90832" y="772390"/>
                  <a:pt x="77943" y="782583"/>
                  <a:pt x="69087" y="795867"/>
                </a:cubicBezTo>
                <a:cubicBezTo>
                  <a:pt x="63443" y="804334"/>
                  <a:pt x="59349" y="814072"/>
                  <a:pt x="52154" y="821267"/>
                </a:cubicBezTo>
                <a:cubicBezTo>
                  <a:pt x="44959" y="828462"/>
                  <a:pt x="35221" y="832556"/>
                  <a:pt x="26754" y="838200"/>
                </a:cubicBezTo>
                <a:cubicBezTo>
                  <a:pt x="23932" y="846667"/>
                  <a:pt x="22879" y="855947"/>
                  <a:pt x="18287" y="863600"/>
                </a:cubicBezTo>
                <a:cubicBezTo>
                  <a:pt x="14180" y="870445"/>
                  <a:pt x="1966" y="872575"/>
                  <a:pt x="1354" y="880534"/>
                </a:cubicBezTo>
                <a:cubicBezTo>
                  <a:pt x="-1037" y="911615"/>
                  <a:pt x="-1369" y="944572"/>
                  <a:pt x="9821" y="973667"/>
                </a:cubicBezTo>
                <a:cubicBezTo>
                  <a:pt x="14352" y="985447"/>
                  <a:pt x="33186" y="983599"/>
                  <a:pt x="43687" y="990600"/>
                </a:cubicBezTo>
                <a:cubicBezTo>
                  <a:pt x="90174" y="1021591"/>
                  <a:pt x="27064" y="996349"/>
                  <a:pt x="86021" y="1016000"/>
                </a:cubicBezTo>
                <a:cubicBezTo>
                  <a:pt x="91665" y="1021645"/>
                  <a:pt x="96109" y="1028827"/>
                  <a:pt x="102954" y="1032934"/>
                </a:cubicBezTo>
                <a:cubicBezTo>
                  <a:pt x="127960" y="1047938"/>
                  <a:pt x="134603" y="1039838"/>
                  <a:pt x="162221" y="1032934"/>
                </a:cubicBezTo>
                <a:cubicBezTo>
                  <a:pt x="165043" y="996245"/>
                  <a:pt x="165483" y="959295"/>
                  <a:pt x="170687" y="922867"/>
                </a:cubicBezTo>
                <a:cubicBezTo>
                  <a:pt x="173978" y="899828"/>
                  <a:pt x="167665" y="867108"/>
                  <a:pt x="187621" y="855134"/>
                </a:cubicBezTo>
                <a:cubicBezTo>
                  <a:pt x="251607" y="816742"/>
                  <a:pt x="206750" y="839494"/>
                  <a:pt x="255354" y="821267"/>
                </a:cubicBezTo>
                <a:cubicBezTo>
                  <a:pt x="284908" y="810184"/>
                  <a:pt x="300999" y="800232"/>
                  <a:pt x="331554" y="795867"/>
                </a:cubicBezTo>
                <a:cubicBezTo>
                  <a:pt x="359632" y="791856"/>
                  <a:pt x="387999" y="790222"/>
                  <a:pt x="416221" y="787400"/>
                </a:cubicBezTo>
                <a:cubicBezTo>
                  <a:pt x="434947" y="768674"/>
                  <a:pt x="446766" y="760176"/>
                  <a:pt x="458554" y="736600"/>
                </a:cubicBezTo>
                <a:cubicBezTo>
                  <a:pt x="462545" y="728618"/>
                  <a:pt x="462070" y="718626"/>
                  <a:pt x="467021" y="711200"/>
                </a:cubicBezTo>
                <a:cubicBezTo>
                  <a:pt x="476384" y="697156"/>
                  <a:pt x="502202" y="676677"/>
                  <a:pt x="517821" y="668867"/>
                </a:cubicBezTo>
                <a:cubicBezTo>
                  <a:pt x="525803" y="664876"/>
                  <a:pt x="534754" y="663222"/>
                  <a:pt x="543221" y="660400"/>
                </a:cubicBezTo>
                <a:cubicBezTo>
                  <a:pt x="548865" y="651933"/>
                  <a:pt x="556021" y="644299"/>
                  <a:pt x="560154" y="635000"/>
                </a:cubicBezTo>
                <a:cubicBezTo>
                  <a:pt x="567403" y="618689"/>
                  <a:pt x="571443" y="601133"/>
                  <a:pt x="577087" y="584200"/>
                </a:cubicBezTo>
                <a:lnTo>
                  <a:pt x="594021" y="533400"/>
                </a:lnTo>
                <a:lnTo>
                  <a:pt x="602487" y="508000"/>
                </a:lnTo>
                <a:cubicBezTo>
                  <a:pt x="605309" y="499533"/>
                  <a:pt x="609487" y="491403"/>
                  <a:pt x="610954" y="482600"/>
                </a:cubicBezTo>
                <a:cubicBezTo>
                  <a:pt x="613776" y="465667"/>
                  <a:pt x="616993" y="448794"/>
                  <a:pt x="619421" y="431800"/>
                </a:cubicBezTo>
                <a:cubicBezTo>
                  <a:pt x="622639" y="409275"/>
                  <a:pt x="621349" y="385861"/>
                  <a:pt x="627887" y="364067"/>
                </a:cubicBezTo>
                <a:cubicBezTo>
                  <a:pt x="630181" y="356421"/>
                  <a:pt x="639834" y="353367"/>
                  <a:pt x="644821" y="347134"/>
                </a:cubicBezTo>
                <a:cubicBezTo>
                  <a:pt x="679462" y="303834"/>
                  <a:pt x="643923" y="340012"/>
                  <a:pt x="678687" y="287867"/>
                </a:cubicBezTo>
                <a:cubicBezTo>
                  <a:pt x="683115" y="281225"/>
                  <a:pt x="689976" y="276578"/>
                  <a:pt x="695621" y="270934"/>
                </a:cubicBezTo>
                <a:cubicBezTo>
                  <a:pt x="703914" y="254347"/>
                  <a:pt x="734159" y="190354"/>
                  <a:pt x="746421" y="186267"/>
                </a:cubicBezTo>
                <a:lnTo>
                  <a:pt x="797221" y="169334"/>
                </a:lnTo>
                <a:cubicBezTo>
                  <a:pt x="851693" y="114861"/>
                  <a:pt x="836273" y="146685"/>
                  <a:pt x="848021" y="76200"/>
                </a:cubicBezTo>
                <a:cubicBezTo>
                  <a:pt x="845199" y="64911"/>
                  <a:pt x="844758" y="52742"/>
                  <a:pt x="839554" y="42334"/>
                </a:cubicBezTo>
                <a:cubicBezTo>
                  <a:pt x="835984" y="35194"/>
                  <a:pt x="826728" y="32245"/>
                  <a:pt x="822621" y="25400"/>
                </a:cubicBezTo>
                <a:cubicBezTo>
                  <a:pt x="818029" y="17747"/>
                  <a:pt x="816976" y="8467"/>
                  <a:pt x="814154" y="0"/>
                </a:cubicBezTo>
                <a:lnTo>
                  <a:pt x="814154" y="8467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Полілінія 8"/>
          <p:cNvSpPr/>
          <p:nvPr/>
        </p:nvSpPr>
        <p:spPr>
          <a:xfrm>
            <a:off x="6476487" y="3234172"/>
            <a:ext cx="745594" cy="973761"/>
          </a:xfrm>
          <a:custGeom>
            <a:avLst/>
            <a:gdLst>
              <a:gd name="connsiteX0" fmla="*/ 68246 w 745594"/>
              <a:gd name="connsiteY0" fmla="*/ 95 h 973761"/>
              <a:gd name="connsiteX1" fmla="*/ 135980 w 745594"/>
              <a:gd name="connsiteY1" fmla="*/ 42428 h 973761"/>
              <a:gd name="connsiteX2" fmla="*/ 144446 w 745594"/>
              <a:gd name="connsiteY2" fmla="*/ 67828 h 973761"/>
              <a:gd name="connsiteX3" fmla="*/ 152913 w 745594"/>
              <a:gd name="connsiteY3" fmla="*/ 101695 h 973761"/>
              <a:gd name="connsiteX4" fmla="*/ 178313 w 745594"/>
              <a:gd name="connsiteY4" fmla="*/ 118628 h 973761"/>
              <a:gd name="connsiteX5" fmla="*/ 195246 w 745594"/>
              <a:gd name="connsiteY5" fmla="*/ 169428 h 973761"/>
              <a:gd name="connsiteX6" fmla="*/ 212180 w 745594"/>
              <a:gd name="connsiteY6" fmla="*/ 228695 h 973761"/>
              <a:gd name="connsiteX7" fmla="*/ 220646 w 745594"/>
              <a:gd name="connsiteY7" fmla="*/ 254095 h 973761"/>
              <a:gd name="connsiteX8" fmla="*/ 237580 w 745594"/>
              <a:gd name="connsiteY8" fmla="*/ 279495 h 973761"/>
              <a:gd name="connsiteX9" fmla="*/ 254513 w 745594"/>
              <a:gd name="connsiteY9" fmla="*/ 389561 h 973761"/>
              <a:gd name="connsiteX10" fmla="*/ 262980 w 745594"/>
              <a:gd name="connsiteY10" fmla="*/ 457295 h 973761"/>
              <a:gd name="connsiteX11" fmla="*/ 279913 w 745594"/>
              <a:gd name="connsiteY11" fmla="*/ 541961 h 973761"/>
              <a:gd name="connsiteX12" fmla="*/ 322246 w 745594"/>
              <a:gd name="connsiteY12" fmla="*/ 575828 h 973761"/>
              <a:gd name="connsiteX13" fmla="*/ 373046 w 745594"/>
              <a:gd name="connsiteY13" fmla="*/ 592761 h 973761"/>
              <a:gd name="connsiteX14" fmla="*/ 406913 w 745594"/>
              <a:gd name="connsiteY14" fmla="*/ 609695 h 973761"/>
              <a:gd name="connsiteX15" fmla="*/ 542380 w 745594"/>
              <a:gd name="connsiteY15" fmla="*/ 618161 h 973761"/>
              <a:gd name="connsiteX16" fmla="*/ 627046 w 745594"/>
              <a:gd name="connsiteY16" fmla="*/ 643561 h 973761"/>
              <a:gd name="connsiteX17" fmla="*/ 652446 w 745594"/>
              <a:gd name="connsiteY17" fmla="*/ 660495 h 973761"/>
              <a:gd name="connsiteX18" fmla="*/ 677846 w 745594"/>
              <a:gd name="connsiteY18" fmla="*/ 668961 h 973761"/>
              <a:gd name="connsiteX19" fmla="*/ 711713 w 745594"/>
              <a:gd name="connsiteY19" fmla="*/ 711295 h 973761"/>
              <a:gd name="connsiteX20" fmla="*/ 737113 w 745594"/>
              <a:gd name="connsiteY20" fmla="*/ 728228 h 973761"/>
              <a:gd name="connsiteX21" fmla="*/ 745580 w 745594"/>
              <a:gd name="connsiteY21" fmla="*/ 753628 h 973761"/>
              <a:gd name="connsiteX22" fmla="*/ 737113 w 745594"/>
              <a:gd name="connsiteY22" fmla="*/ 880628 h 973761"/>
              <a:gd name="connsiteX23" fmla="*/ 711713 w 745594"/>
              <a:gd name="connsiteY23" fmla="*/ 906028 h 973761"/>
              <a:gd name="connsiteX24" fmla="*/ 643980 w 745594"/>
              <a:gd name="connsiteY24" fmla="*/ 931428 h 973761"/>
              <a:gd name="connsiteX25" fmla="*/ 576246 w 745594"/>
              <a:gd name="connsiteY25" fmla="*/ 965295 h 973761"/>
              <a:gd name="connsiteX26" fmla="*/ 550846 w 745594"/>
              <a:gd name="connsiteY26" fmla="*/ 973761 h 973761"/>
              <a:gd name="connsiteX27" fmla="*/ 466180 w 745594"/>
              <a:gd name="connsiteY27" fmla="*/ 965295 h 973761"/>
              <a:gd name="connsiteX28" fmla="*/ 440780 w 745594"/>
              <a:gd name="connsiteY28" fmla="*/ 956828 h 973761"/>
              <a:gd name="connsiteX29" fmla="*/ 288380 w 745594"/>
              <a:gd name="connsiteY29" fmla="*/ 965295 h 973761"/>
              <a:gd name="connsiteX30" fmla="*/ 229113 w 745594"/>
              <a:gd name="connsiteY30" fmla="*/ 939895 h 973761"/>
              <a:gd name="connsiteX31" fmla="*/ 220646 w 745594"/>
              <a:gd name="connsiteY31" fmla="*/ 914495 h 973761"/>
              <a:gd name="connsiteX32" fmla="*/ 203713 w 745594"/>
              <a:gd name="connsiteY32" fmla="*/ 897561 h 973761"/>
              <a:gd name="connsiteX33" fmla="*/ 186780 w 745594"/>
              <a:gd name="connsiteY33" fmla="*/ 795961 h 973761"/>
              <a:gd name="connsiteX34" fmla="*/ 178313 w 745594"/>
              <a:gd name="connsiteY34" fmla="*/ 762095 h 973761"/>
              <a:gd name="connsiteX35" fmla="*/ 161380 w 745594"/>
              <a:gd name="connsiteY35" fmla="*/ 745161 h 973761"/>
              <a:gd name="connsiteX36" fmla="*/ 152913 w 745594"/>
              <a:gd name="connsiteY36" fmla="*/ 719761 h 973761"/>
              <a:gd name="connsiteX37" fmla="*/ 127513 w 745594"/>
              <a:gd name="connsiteY37" fmla="*/ 685895 h 973761"/>
              <a:gd name="connsiteX38" fmla="*/ 119046 w 745594"/>
              <a:gd name="connsiteY38" fmla="*/ 626628 h 973761"/>
              <a:gd name="connsiteX39" fmla="*/ 110580 w 745594"/>
              <a:gd name="connsiteY39" fmla="*/ 601228 h 973761"/>
              <a:gd name="connsiteX40" fmla="*/ 85180 w 745594"/>
              <a:gd name="connsiteY40" fmla="*/ 592761 h 973761"/>
              <a:gd name="connsiteX41" fmla="*/ 59780 w 745594"/>
              <a:gd name="connsiteY41" fmla="*/ 575828 h 973761"/>
              <a:gd name="connsiteX42" fmla="*/ 51313 w 745594"/>
              <a:gd name="connsiteY42" fmla="*/ 550428 h 973761"/>
              <a:gd name="connsiteX43" fmla="*/ 17446 w 745594"/>
              <a:gd name="connsiteY43" fmla="*/ 508095 h 973761"/>
              <a:gd name="connsiteX44" fmla="*/ 8980 w 745594"/>
              <a:gd name="connsiteY44" fmla="*/ 398028 h 973761"/>
              <a:gd name="connsiteX45" fmla="*/ 17446 w 745594"/>
              <a:gd name="connsiteY45" fmla="*/ 372628 h 973761"/>
              <a:gd name="connsiteX46" fmla="*/ 59780 w 745594"/>
              <a:gd name="connsiteY46" fmla="*/ 338761 h 973761"/>
              <a:gd name="connsiteX47" fmla="*/ 85180 w 745594"/>
              <a:gd name="connsiteY47" fmla="*/ 304895 h 973761"/>
              <a:gd name="connsiteX48" fmla="*/ 102113 w 745594"/>
              <a:gd name="connsiteY48" fmla="*/ 220228 h 973761"/>
              <a:gd name="connsiteX49" fmla="*/ 119046 w 745594"/>
              <a:gd name="connsiteY49" fmla="*/ 169428 h 973761"/>
              <a:gd name="connsiteX50" fmla="*/ 93646 w 745594"/>
              <a:gd name="connsiteY50" fmla="*/ 59361 h 973761"/>
              <a:gd name="connsiteX51" fmla="*/ 68246 w 745594"/>
              <a:gd name="connsiteY51" fmla="*/ 50895 h 973761"/>
              <a:gd name="connsiteX52" fmla="*/ 68246 w 745594"/>
              <a:gd name="connsiteY52" fmla="*/ 95 h 973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745594" h="973761">
                <a:moveTo>
                  <a:pt x="68246" y="95"/>
                </a:moveTo>
                <a:cubicBezTo>
                  <a:pt x="79535" y="-1316"/>
                  <a:pt x="116264" y="12853"/>
                  <a:pt x="135980" y="42428"/>
                </a:cubicBezTo>
                <a:cubicBezTo>
                  <a:pt x="140930" y="49854"/>
                  <a:pt x="141994" y="59247"/>
                  <a:pt x="144446" y="67828"/>
                </a:cubicBezTo>
                <a:cubicBezTo>
                  <a:pt x="147643" y="79017"/>
                  <a:pt x="146458" y="92013"/>
                  <a:pt x="152913" y="101695"/>
                </a:cubicBezTo>
                <a:cubicBezTo>
                  <a:pt x="158557" y="110162"/>
                  <a:pt x="169846" y="112984"/>
                  <a:pt x="178313" y="118628"/>
                </a:cubicBezTo>
                <a:cubicBezTo>
                  <a:pt x="183957" y="135561"/>
                  <a:pt x="190342" y="152266"/>
                  <a:pt x="195246" y="169428"/>
                </a:cubicBezTo>
                <a:cubicBezTo>
                  <a:pt x="200891" y="189184"/>
                  <a:pt x="206276" y="209015"/>
                  <a:pt x="212180" y="228695"/>
                </a:cubicBezTo>
                <a:cubicBezTo>
                  <a:pt x="214744" y="237243"/>
                  <a:pt x="216655" y="246113"/>
                  <a:pt x="220646" y="254095"/>
                </a:cubicBezTo>
                <a:cubicBezTo>
                  <a:pt x="225197" y="263197"/>
                  <a:pt x="231935" y="271028"/>
                  <a:pt x="237580" y="279495"/>
                </a:cubicBezTo>
                <a:cubicBezTo>
                  <a:pt x="255505" y="333274"/>
                  <a:pt x="243599" y="291337"/>
                  <a:pt x="254513" y="389561"/>
                </a:cubicBezTo>
                <a:cubicBezTo>
                  <a:pt x="257026" y="412176"/>
                  <a:pt x="259973" y="434741"/>
                  <a:pt x="262980" y="457295"/>
                </a:cubicBezTo>
                <a:cubicBezTo>
                  <a:pt x="264323" y="467367"/>
                  <a:pt x="268885" y="523581"/>
                  <a:pt x="279913" y="541961"/>
                </a:cubicBezTo>
                <a:cubicBezTo>
                  <a:pt x="286311" y="552625"/>
                  <a:pt x="312805" y="571632"/>
                  <a:pt x="322246" y="575828"/>
                </a:cubicBezTo>
                <a:cubicBezTo>
                  <a:pt x="338557" y="583077"/>
                  <a:pt x="357081" y="584778"/>
                  <a:pt x="373046" y="592761"/>
                </a:cubicBezTo>
                <a:cubicBezTo>
                  <a:pt x="384335" y="598406"/>
                  <a:pt x="394431" y="607823"/>
                  <a:pt x="406913" y="609695"/>
                </a:cubicBezTo>
                <a:cubicBezTo>
                  <a:pt x="451656" y="616406"/>
                  <a:pt x="497224" y="615339"/>
                  <a:pt x="542380" y="618161"/>
                </a:cubicBezTo>
                <a:cubicBezTo>
                  <a:pt x="604219" y="638775"/>
                  <a:pt x="575864" y="630766"/>
                  <a:pt x="627046" y="643561"/>
                </a:cubicBezTo>
                <a:cubicBezTo>
                  <a:pt x="635513" y="649206"/>
                  <a:pt x="643344" y="655944"/>
                  <a:pt x="652446" y="660495"/>
                </a:cubicBezTo>
                <a:cubicBezTo>
                  <a:pt x="660428" y="664486"/>
                  <a:pt x="670193" y="664369"/>
                  <a:pt x="677846" y="668961"/>
                </a:cubicBezTo>
                <a:cubicBezTo>
                  <a:pt x="698794" y="681530"/>
                  <a:pt x="694407" y="693989"/>
                  <a:pt x="711713" y="711295"/>
                </a:cubicBezTo>
                <a:cubicBezTo>
                  <a:pt x="718908" y="718490"/>
                  <a:pt x="728646" y="722584"/>
                  <a:pt x="737113" y="728228"/>
                </a:cubicBezTo>
                <a:cubicBezTo>
                  <a:pt x="739935" y="736695"/>
                  <a:pt x="745580" y="744703"/>
                  <a:pt x="745580" y="753628"/>
                </a:cubicBezTo>
                <a:cubicBezTo>
                  <a:pt x="745580" y="796055"/>
                  <a:pt x="746317" y="839211"/>
                  <a:pt x="737113" y="880628"/>
                </a:cubicBezTo>
                <a:cubicBezTo>
                  <a:pt x="734516" y="892317"/>
                  <a:pt x="721456" y="899069"/>
                  <a:pt x="711713" y="906028"/>
                </a:cubicBezTo>
                <a:cubicBezTo>
                  <a:pt x="687874" y="923055"/>
                  <a:pt x="671250" y="924610"/>
                  <a:pt x="643980" y="931428"/>
                </a:cubicBezTo>
                <a:cubicBezTo>
                  <a:pt x="614425" y="960982"/>
                  <a:pt x="634618" y="945838"/>
                  <a:pt x="576246" y="965295"/>
                </a:cubicBezTo>
                <a:lnTo>
                  <a:pt x="550846" y="973761"/>
                </a:lnTo>
                <a:cubicBezTo>
                  <a:pt x="522624" y="970939"/>
                  <a:pt x="494213" y="969608"/>
                  <a:pt x="466180" y="965295"/>
                </a:cubicBezTo>
                <a:cubicBezTo>
                  <a:pt x="457359" y="963938"/>
                  <a:pt x="449705" y="956828"/>
                  <a:pt x="440780" y="956828"/>
                </a:cubicBezTo>
                <a:cubicBezTo>
                  <a:pt x="389902" y="956828"/>
                  <a:pt x="339180" y="962473"/>
                  <a:pt x="288380" y="965295"/>
                </a:cubicBezTo>
                <a:cubicBezTo>
                  <a:pt x="268044" y="960211"/>
                  <a:pt x="243730" y="958166"/>
                  <a:pt x="229113" y="939895"/>
                </a:cubicBezTo>
                <a:cubicBezTo>
                  <a:pt x="223538" y="932926"/>
                  <a:pt x="225238" y="922148"/>
                  <a:pt x="220646" y="914495"/>
                </a:cubicBezTo>
                <a:cubicBezTo>
                  <a:pt x="216539" y="907650"/>
                  <a:pt x="209357" y="903206"/>
                  <a:pt x="203713" y="897561"/>
                </a:cubicBezTo>
                <a:cubicBezTo>
                  <a:pt x="198069" y="863694"/>
                  <a:pt x="193107" y="829707"/>
                  <a:pt x="186780" y="795961"/>
                </a:cubicBezTo>
                <a:cubicBezTo>
                  <a:pt x="184636" y="784524"/>
                  <a:pt x="183517" y="772503"/>
                  <a:pt x="178313" y="762095"/>
                </a:cubicBezTo>
                <a:cubicBezTo>
                  <a:pt x="174743" y="754955"/>
                  <a:pt x="167024" y="750806"/>
                  <a:pt x="161380" y="745161"/>
                </a:cubicBezTo>
                <a:cubicBezTo>
                  <a:pt x="158558" y="736694"/>
                  <a:pt x="157341" y="727510"/>
                  <a:pt x="152913" y="719761"/>
                </a:cubicBezTo>
                <a:cubicBezTo>
                  <a:pt x="145912" y="707509"/>
                  <a:pt x="132335" y="699156"/>
                  <a:pt x="127513" y="685895"/>
                </a:cubicBezTo>
                <a:cubicBezTo>
                  <a:pt x="120693" y="667140"/>
                  <a:pt x="122960" y="646197"/>
                  <a:pt x="119046" y="626628"/>
                </a:cubicBezTo>
                <a:cubicBezTo>
                  <a:pt x="117296" y="617877"/>
                  <a:pt x="116891" y="607539"/>
                  <a:pt x="110580" y="601228"/>
                </a:cubicBezTo>
                <a:cubicBezTo>
                  <a:pt x="104269" y="594917"/>
                  <a:pt x="93162" y="596752"/>
                  <a:pt x="85180" y="592761"/>
                </a:cubicBezTo>
                <a:cubicBezTo>
                  <a:pt x="76079" y="588210"/>
                  <a:pt x="68247" y="581472"/>
                  <a:pt x="59780" y="575828"/>
                </a:cubicBezTo>
                <a:cubicBezTo>
                  <a:pt x="56958" y="567361"/>
                  <a:pt x="55304" y="558410"/>
                  <a:pt x="51313" y="550428"/>
                </a:cubicBezTo>
                <a:cubicBezTo>
                  <a:pt x="40631" y="529065"/>
                  <a:pt x="33198" y="523846"/>
                  <a:pt x="17446" y="508095"/>
                </a:cubicBezTo>
                <a:cubicBezTo>
                  <a:pt x="-3340" y="445735"/>
                  <a:pt x="-4759" y="466723"/>
                  <a:pt x="8980" y="398028"/>
                </a:cubicBezTo>
                <a:cubicBezTo>
                  <a:pt x="10730" y="389277"/>
                  <a:pt x="12854" y="380281"/>
                  <a:pt x="17446" y="372628"/>
                </a:cubicBezTo>
                <a:cubicBezTo>
                  <a:pt x="30011" y="351687"/>
                  <a:pt x="42480" y="356061"/>
                  <a:pt x="59780" y="338761"/>
                </a:cubicBezTo>
                <a:cubicBezTo>
                  <a:pt x="69758" y="328783"/>
                  <a:pt x="76713" y="316184"/>
                  <a:pt x="85180" y="304895"/>
                </a:cubicBezTo>
                <a:cubicBezTo>
                  <a:pt x="108659" y="234453"/>
                  <a:pt x="72924" y="346714"/>
                  <a:pt x="102113" y="220228"/>
                </a:cubicBezTo>
                <a:cubicBezTo>
                  <a:pt x="106127" y="202836"/>
                  <a:pt x="119046" y="169428"/>
                  <a:pt x="119046" y="169428"/>
                </a:cubicBezTo>
                <a:cubicBezTo>
                  <a:pt x="115711" y="132739"/>
                  <a:pt x="131123" y="81847"/>
                  <a:pt x="93646" y="59361"/>
                </a:cubicBezTo>
                <a:cubicBezTo>
                  <a:pt x="85993" y="54769"/>
                  <a:pt x="76713" y="53717"/>
                  <a:pt x="68246" y="50895"/>
                </a:cubicBezTo>
                <a:cubicBezTo>
                  <a:pt x="77750" y="-6130"/>
                  <a:pt x="56957" y="1506"/>
                  <a:pt x="68246" y="95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кутник 9"/>
          <p:cNvSpPr/>
          <p:nvPr/>
        </p:nvSpPr>
        <p:spPr>
          <a:xfrm rot="19046602">
            <a:off x="2825402" y="3398125"/>
            <a:ext cx="15953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Тропічні ліси</a:t>
            </a:r>
            <a:endParaRPr lang="uk-UA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Прямокутник 10"/>
          <p:cNvSpPr/>
          <p:nvPr/>
        </p:nvSpPr>
        <p:spPr>
          <a:xfrm rot="1803228">
            <a:off x="6395589" y="3645047"/>
            <a:ext cx="102784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Пустелі</a:t>
            </a:r>
            <a:endParaRPr lang="uk-UA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cxnSp>
        <p:nvCxnSpPr>
          <p:cNvPr id="13" name="Пряма сполучна лінія 12"/>
          <p:cNvCxnSpPr/>
          <p:nvPr/>
        </p:nvCxnSpPr>
        <p:spPr>
          <a:xfrm flipV="1">
            <a:off x="467544" y="4233346"/>
            <a:ext cx="8208912" cy="249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 сполучна лінія 13"/>
          <p:cNvCxnSpPr/>
          <p:nvPr/>
        </p:nvCxnSpPr>
        <p:spPr>
          <a:xfrm flipV="1">
            <a:off x="457837" y="3162541"/>
            <a:ext cx="8208912" cy="249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двійна стрілка вгору/вниз 14"/>
          <p:cNvSpPr/>
          <p:nvPr/>
        </p:nvSpPr>
        <p:spPr>
          <a:xfrm>
            <a:off x="2802591" y="3185697"/>
            <a:ext cx="216024" cy="1053883"/>
          </a:xfrm>
          <a:prstGeom prst="up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Прямокутник 15"/>
          <p:cNvSpPr/>
          <p:nvPr/>
        </p:nvSpPr>
        <p:spPr>
          <a:xfrm>
            <a:off x="482824" y="3253826"/>
            <a:ext cx="1927131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8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Широта</a:t>
            </a:r>
          </a:p>
          <a:p>
            <a:pPr algn="ctr"/>
            <a:r>
              <a:rPr lang="uk-UA" sz="28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однакова</a:t>
            </a:r>
            <a:endParaRPr lang="uk-UA" sz="28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5763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 animBg="1"/>
      <p:bldP spid="10" grpId="0"/>
      <p:bldP spid="11" grpId="0"/>
      <p:bldP spid="15" grpId="0" animBg="1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467544" y="332656"/>
            <a:ext cx="3888432" cy="23083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Найпоширенішими родами дерев широколистяних </a:t>
            </a:r>
            <a:r>
              <a:rPr lang="uk-UA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літньозелених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лісів є дуб (рід включає біля 600 видів), клен (понад 200 видів), липа (біля  65 видів), бук (10 видів), граб (26 видів), каштан (14 видів) тощо.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підліска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Східної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Європи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звичайні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ліщина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польовий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татарський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клени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черемха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39389" y="-1"/>
            <a:ext cx="3705019" cy="83099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Широколистяні </a:t>
            </a:r>
          </a:p>
          <a:p>
            <a:pPr algn="ctr"/>
            <a:r>
              <a:rPr lang="uk-U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ліси</a:t>
            </a:r>
            <a:endParaRPr lang="uk-UA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3314" name="Picture 2" descr="Fagus sylvatica Purpurea JPG4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80"/>
          <a:stretch/>
        </p:blipFill>
        <p:spPr bwMode="auto">
          <a:xfrm>
            <a:off x="0" y="2852936"/>
            <a:ext cx="4355976" cy="3670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864" y="6035216"/>
            <a:ext cx="1260648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Бук</a:t>
            </a:r>
            <a:endParaRPr lang="uk-UA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3316" name="Picture 4" descr="https://upload.wikimedia.org/wikipedia/commons/thumb/d/db/2516-Quercus_faginea-Arb.Brno-8.12.JPG/800px-2516-Quercus_faginea-Arb.Brno-8.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492" y="893531"/>
            <a:ext cx="2212970" cy="294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23492" y="3382618"/>
            <a:ext cx="1260648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Дуб</a:t>
            </a:r>
            <a:endParaRPr lang="uk-UA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3318" name="Picture 6" descr="Castanea sativ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389" y="3989911"/>
            <a:ext cx="4208177" cy="285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380312" y="6364976"/>
            <a:ext cx="1763688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Каштан</a:t>
            </a:r>
            <a:endParaRPr lang="uk-UA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3320" name="Picture 8" descr="https://upload.wikimedia.org/wikipedia/commons/thumb/2/27/Noisette-mure.jpg/1024px-Noisette-mur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810" y="893531"/>
            <a:ext cx="2265309" cy="248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236296" y="3382618"/>
            <a:ext cx="1875838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Ліщина</a:t>
            </a:r>
            <a:endParaRPr lang="uk-UA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293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39389" y="-1"/>
            <a:ext cx="3705019" cy="83099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Широколистяні </a:t>
            </a:r>
          </a:p>
          <a:p>
            <a:pPr algn="ctr"/>
            <a:r>
              <a:rPr lang="uk-U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ліси</a:t>
            </a:r>
            <a:endParaRPr lang="uk-UA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467544" y="830996"/>
            <a:ext cx="4071845" cy="212365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-ссавці:  копитні - зубр, європейський благородний олень, європейська козуля, лань, дика свиня; хижаки - лісова куниця, чорний або лісовий тхір, лісовий кіт, </a:t>
            </a:r>
            <a:r>
              <a:rPr lang="uk-UA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барсук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європейська норка; гризуни - соні (</a:t>
            </a:r>
            <a:r>
              <a:rPr lang="uk-UA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горішникова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вовчок, садова, лісова), руда полівка, лісова миша;</a:t>
            </a:r>
          </a:p>
          <a:p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-птахи: зелений дятел, голуб-припутень, вивільга, зяблик, шпак, соловей (переважають комахоїдні);</a:t>
            </a:r>
          </a:p>
          <a:p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-плазуни: ящірка зелена й прудка, </a:t>
            </a:r>
            <a:r>
              <a:rPr lang="uk-UA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веретінниця</a:t>
            </a:r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ескулапів полоз, мідянка, лісова гадюка.;</a:t>
            </a:r>
          </a:p>
          <a:p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-земноводні: плямиста саламандра, тритони, деревна квакша.</a:t>
            </a:r>
            <a:endParaRPr lang="uk-UA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683568" y="-1"/>
            <a:ext cx="31983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Тварини:</a:t>
            </a:r>
            <a:endParaRPr lang="uk-UA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14338" name="Picture 2" descr="Red deer stag 2009 denmar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3068960"/>
            <a:ext cx="2323954" cy="360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Lynx lynx poi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896" y="830996"/>
            <a:ext cx="2006404" cy="255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https://upload.wikimedia.org/wikipedia/commons/thumb/5/5d/Three_raccoons_in_a_tree.jpg/1280px-Three_raccoons_in_a_tre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69"/>
          <a:stretch/>
        </p:blipFill>
        <p:spPr bwMode="auto">
          <a:xfrm>
            <a:off x="5364088" y="3414497"/>
            <a:ext cx="3588088" cy="1959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Bison bonasus (Linnaeus 1758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079" y="3011507"/>
            <a:ext cx="2644145" cy="200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https://upload.wikimedia.org/wikipedia/commons/thumb/0/07/Canis_lupus_laying.jpg/800px-Canis_lupus_laying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4" r="18125" b="5969"/>
          <a:stretch/>
        </p:blipFill>
        <p:spPr bwMode="auto">
          <a:xfrm>
            <a:off x="4644008" y="830996"/>
            <a:ext cx="2007475" cy="257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0" name="Picture 14" descr="Baummarder 0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7" r="16860"/>
          <a:stretch/>
        </p:blipFill>
        <p:spPr bwMode="auto">
          <a:xfrm>
            <a:off x="7452320" y="5426314"/>
            <a:ext cx="1499856" cy="1366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2" name="Picture 16" descr="https://upload.wikimedia.org/wikipedia/commons/9/9f/Oriolus_oriolus_Leon_Demarch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079" y="5085184"/>
            <a:ext cx="2606702" cy="173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4" name="Picture 18" descr="https://upload.wikimedia.org/wikipedia/commons/c/c8/%D0%A1%D0%B0%D0%BB%D0%B0%D0%BC%D0%B0%D0%BD%D0%B4%D1%80%D0%B0_%D0%B2%D0%BE%D0%B3%D0%BD%D1%8F%D0%BD%D0%B0_%D0%BD%D0%B0%D0%B2%D0%B5%D1%81%D0%BD%D1%9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545" y="5449724"/>
            <a:ext cx="2014145" cy="1342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79513" y="6209443"/>
            <a:ext cx="1260648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Олень</a:t>
            </a:r>
            <a:endParaRPr lang="uk-UA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18152" y="4612064"/>
            <a:ext cx="1260648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Зубр</a:t>
            </a:r>
            <a:endParaRPr lang="uk-UA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44008" y="2942368"/>
            <a:ext cx="1260648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Вовк</a:t>
            </a:r>
            <a:endParaRPr lang="uk-UA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30598" y="2952832"/>
            <a:ext cx="1260648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Рись</a:t>
            </a:r>
            <a:endParaRPr lang="uk-UA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712869" y="4911908"/>
            <a:ext cx="1260648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Єнот</a:t>
            </a:r>
            <a:endParaRPr lang="uk-UA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08076" y="6392650"/>
            <a:ext cx="1199828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Іволга</a:t>
            </a:r>
            <a:endParaRPr lang="uk-UA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349860" y="5373573"/>
            <a:ext cx="2033829" cy="338554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Саламандра</a:t>
            </a:r>
            <a:endParaRPr lang="uk-UA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460922" y="6453934"/>
            <a:ext cx="1491254" cy="338554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Куниця</a:t>
            </a:r>
            <a:endParaRPr lang="uk-UA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834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-32361" y="0"/>
            <a:ext cx="9176361" cy="954107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8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Поглянемо на карти температури повітря</a:t>
            </a:r>
            <a:r>
              <a:rPr lang="uk-UA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– </a:t>
            </a:r>
          </a:p>
          <a:p>
            <a:pPr algn="ctr"/>
            <a:r>
              <a:rPr lang="uk-UA" sz="28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в січні та липні!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4" r="44934"/>
          <a:stretch/>
        </p:blipFill>
        <p:spPr>
          <a:xfrm>
            <a:off x="107503" y="929082"/>
            <a:ext cx="4448315" cy="58122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4" t="3737" r="42157" b="10029"/>
          <a:stretch/>
        </p:blipFill>
        <p:spPr>
          <a:xfrm>
            <a:off x="4644009" y="954107"/>
            <a:ext cx="4392488" cy="57872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1600" y="5373216"/>
            <a:ext cx="7920880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Які явища можуть відхиляти ізотерми температури від широтного значення?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066088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1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-63970" y="-26022"/>
            <a:ext cx="9207970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Карта періодичності випадіння </a:t>
            </a:r>
            <a:r>
              <a:rPr lang="uk-UA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опадів</a:t>
            </a:r>
            <a:endParaRPr lang="uk-UA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Полілінія 4"/>
          <p:cNvSpPr/>
          <p:nvPr/>
        </p:nvSpPr>
        <p:spPr>
          <a:xfrm>
            <a:off x="2563906" y="3460376"/>
            <a:ext cx="430306" cy="1484914"/>
          </a:xfrm>
          <a:custGeom>
            <a:avLst/>
            <a:gdLst>
              <a:gd name="connsiteX0" fmla="*/ 53788 w 430306"/>
              <a:gd name="connsiteY0" fmla="*/ 1479177 h 1484914"/>
              <a:gd name="connsiteX1" fmla="*/ 53788 w 430306"/>
              <a:gd name="connsiteY1" fmla="*/ 1308848 h 1484914"/>
              <a:gd name="connsiteX2" fmla="*/ 17929 w 430306"/>
              <a:gd name="connsiteY2" fmla="*/ 1272989 h 1484914"/>
              <a:gd name="connsiteX3" fmla="*/ 0 w 430306"/>
              <a:gd name="connsiteY3" fmla="*/ 1255059 h 1484914"/>
              <a:gd name="connsiteX4" fmla="*/ 26894 w 430306"/>
              <a:gd name="connsiteY4" fmla="*/ 1138518 h 1484914"/>
              <a:gd name="connsiteX5" fmla="*/ 71718 w 430306"/>
              <a:gd name="connsiteY5" fmla="*/ 1057836 h 1484914"/>
              <a:gd name="connsiteX6" fmla="*/ 89647 w 430306"/>
              <a:gd name="connsiteY6" fmla="*/ 977153 h 1484914"/>
              <a:gd name="connsiteX7" fmla="*/ 107576 w 430306"/>
              <a:gd name="connsiteY7" fmla="*/ 905436 h 1484914"/>
              <a:gd name="connsiteX8" fmla="*/ 116541 w 430306"/>
              <a:gd name="connsiteY8" fmla="*/ 878542 h 1484914"/>
              <a:gd name="connsiteX9" fmla="*/ 152400 w 430306"/>
              <a:gd name="connsiteY9" fmla="*/ 833718 h 1484914"/>
              <a:gd name="connsiteX10" fmla="*/ 161365 w 430306"/>
              <a:gd name="connsiteY10" fmla="*/ 806824 h 1484914"/>
              <a:gd name="connsiteX11" fmla="*/ 179294 w 430306"/>
              <a:gd name="connsiteY11" fmla="*/ 770965 h 1484914"/>
              <a:gd name="connsiteX12" fmla="*/ 188259 w 430306"/>
              <a:gd name="connsiteY12" fmla="*/ 708212 h 1484914"/>
              <a:gd name="connsiteX13" fmla="*/ 224118 w 430306"/>
              <a:gd name="connsiteY13" fmla="*/ 582706 h 1484914"/>
              <a:gd name="connsiteX14" fmla="*/ 242047 w 430306"/>
              <a:gd name="connsiteY14" fmla="*/ 546848 h 1484914"/>
              <a:gd name="connsiteX15" fmla="*/ 259976 w 430306"/>
              <a:gd name="connsiteY15" fmla="*/ 493059 h 1484914"/>
              <a:gd name="connsiteX16" fmla="*/ 251012 w 430306"/>
              <a:gd name="connsiteY16" fmla="*/ 259977 h 1484914"/>
              <a:gd name="connsiteX17" fmla="*/ 233082 w 430306"/>
              <a:gd name="connsiteY17" fmla="*/ 242048 h 1484914"/>
              <a:gd name="connsiteX18" fmla="*/ 224118 w 430306"/>
              <a:gd name="connsiteY18" fmla="*/ 215153 h 1484914"/>
              <a:gd name="connsiteX19" fmla="*/ 206188 w 430306"/>
              <a:gd name="connsiteY19" fmla="*/ 197224 h 1484914"/>
              <a:gd name="connsiteX20" fmla="*/ 188259 w 430306"/>
              <a:gd name="connsiteY20" fmla="*/ 170330 h 1484914"/>
              <a:gd name="connsiteX21" fmla="*/ 143435 w 430306"/>
              <a:gd name="connsiteY21" fmla="*/ 134471 h 1484914"/>
              <a:gd name="connsiteX22" fmla="*/ 134470 w 430306"/>
              <a:gd name="connsiteY22" fmla="*/ 98612 h 1484914"/>
              <a:gd name="connsiteX23" fmla="*/ 161365 w 430306"/>
              <a:gd name="connsiteY23" fmla="*/ 8965 h 1484914"/>
              <a:gd name="connsiteX24" fmla="*/ 188259 w 430306"/>
              <a:gd name="connsiteY24" fmla="*/ 0 h 1484914"/>
              <a:gd name="connsiteX25" fmla="*/ 313765 w 430306"/>
              <a:gd name="connsiteY25" fmla="*/ 8965 h 1484914"/>
              <a:gd name="connsiteX26" fmla="*/ 340659 w 430306"/>
              <a:gd name="connsiteY26" fmla="*/ 26895 h 1484914"/>
              <a:gd name="connsiteX27" fmla="*/ 367553 w 430306"/>
              <a:gd name="connsiteY27" fmla="*/ 35859 h 1484914"/>
              <a:gd name="connsiteX28" fmla="*/ 394447 w 430306"/>
              <a:gd name="connsiteY28" fmla="*/ 53789 h 1484914"/>
              <a:gd name="connsiteX29" fmla="*/ 421341 w 430306"/>
              <a:gd name="connsiteY29" fmla="*/ 62753 h 1484914"/>
              <a:gd name="connsiteX30" fmla="*/ 430306 w 430306"/>
              <a:gd name="connsiteY30" fmla="*/ 143436 h 1484914"/>
              <a:gd name="connsiteX31" fmla="*/ 421341 w 430306"/>
              <a:gd name="connsiteY31" fmla="*/ 206189 h 1484914"/>
              <a:gd name="connsiteX32" fmla="*/ 385482 w 430306"/>
              <a:gd name="connsiteY32" fmla="*/ 233083 h 1484914"/>
              <a:gd name="connsiteX33" fmla="*/ 376518 w 430306"/>
              <a:gd name="connsiteY33" fmla="*/ 286871 h 1484914"/>
              <a:gd name="connsiteX34" fmla="*/ 367553 w 430306"/>
              <a:gd name="connsiteY34" fmla="*/ 313765 h 1484914"/>
              <a:gd name="connsiteX35" fmla="*/ 349623 w 430306"/>
              <a:gd name="connsiteY35" fmla="*/ 502024 h 1484914"/>
              <a:gd name="connsiteX36" fmla="*/ 340659 w 430306"/>
              <a:gd name="connsiteY36" fmla="*/ 528918 h 1484914"/>
              <a:gd name="connsiteX37" fmla="*/ 313765 w 430306"/>
              <a:gd name="connsiteY37" fmla="*/ 726142 h 1484914"/>
              <a:gd name="connsiteX38" fmla="*/ 286870 w 430306"/>
              <a:gd name="connsiteY38" fmla="*/ 735106 h 1484914"/>
              <a:gd name="connsiteX39" fmla="*/ 259976 w 430306"/>
              <a:gd name="connsiteY39" fmla="*/ 753036 h 1484914"/>
              <a:gd name="connsiteX40" fmla="*/ 233082 w 430306"/>
              <a:gd name="connsiteY40" fmla="*/ 806824 h 1484914"/>
              <a:gd name="connsiteX41" fmla="*/ 206188 w 430306"/>
              <a:gd name="connsiteY41" fmla="*/ 833718 h 1484914"/>
              <a:gd name="connsiteX42" fmla="*/ 188259 w 430306"/>
              <a:gd name="connsiteY42" fmla="*/ 959224 h 1484914"/>
              <a:gd name="connsiteX43" fmla="*/ 179294 w 430306"/>
              <a:gd name="connsiteY43" fmla="*/ 1004048 h 1484914"/>
              <a:gd name="connsiteX44" fmla="*/ 161365 w 430306"/>
              <a:gd name="connsiteY44" fmla="*/ 1030942 h 1484914"/>
              <a:gd name="connsiteX45" fmla="*/ 152400 w 430306"/>
              <a:gd name="connsiteY45" fmla="*/ 1057836 h 1484914"/>
              <a:gd name="connsiteX46" fmla="*/ 143435 w 430306"/>
              <a:gd name="connsiteY46" fmla="*/ 1192306 h 1484914"/>
              <a:gd name="connsiteX47" fmla="*/ 125506 w 430306"/>
              <a:gd name="connsiteY47" fmla="*/ 1210236 h 1484914"/>
              <a:gd name="connsiteX48" fmla="*/ 80682 w 430306"/>
              <a:gd name="connsiteY48" fmla="*/ 1246095 h 1484914"/>
              <a:gd name="connsiteX49" fmla="*/ 62753 w 430306"/>
              <a:gd name="connsiteY49" fmla="*/ 1443318 h 1484914"/>
              <a:gd name="connsiteX50" fmla="*/ 53788 w 430306"/>
              <a:gd name="connsiteY50" fmla="*/ 1479177 h 1484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430306" h="1484914">
                <a:moveTo>
                  <a:pt x="53788" y="1479177"/>
                </a:moveTo>
                <a:cubicBezTo>
                  <a:pt x="52294" y="1456765"/>
                  <a:pt x="75993" y="1388783"/>
                  <a:pt x="53788" y="1308848"/>
                </a:cubicBezTo>
                <a:cubicBezTo>
                  <a:pt x="49264" y="1292561"/>
                  <a:pt x="29882" y="1284942"/>
                  <a:pt x="17929" y="1272989"/>
                </a:cubicBezTo>
                <a:lnTo>
                  <a:pt x="0" y="1255059"/>
                </a:lnTo>
                <a:cubicBezTo>
                  <a:pt x="4133" y="1226130"/>
                  <a:pt x="8996" y="1165365"/>
                  <a:pt x="26894" y="1138518"/>
                </a:cubicBezTo>
                <a:cubicBezTo>
                  <a:pt x="67995" y="1076867"/>
                  <a:pt x="55939" y="1105173"/>
                  <a:pt x="71718" y="1057836"/>
                </a:cubicBezTo>
                <a:cubicBezTo>
                  <a:pt x="90320" y="946216"/>
                  <a:pt x="70731" y="1046512"/>
                  <a:pt x="89647" y="977153"/>
                </a:cubicBezTo>
                <a:cubicBezTo>
                  <a:pt x="96131" y="953380"/>
                  <a:pt x="99783" y="928813"/>
                  <a:pt x="107576" y="905436"/>
                </a:cubicBezTo>
                <a:cubicBezTo>
                  <a:pt x="110564" y="896471"/>
                  <a:pt x="112315" y="886994"/>
                  <a:pt x="116541" y="878542"/>
                </a:cubicBezTo>
                <a:cubicBezTo>
                  <a:pt x="127850" y="855923"/>
                  <a:pt x="135723" y="850395"/>
                  <a:pt x="152400" y="833718"/>
                </a:cubicBezTo>
                <a:cubicBezTo>
                  <a:pt x="155388" y="824753"/>
                  <a:pt x="157643" y="815510"/>
                  <a:pt x="161365" y="806824"/>
                </a:cubicBezTo>
                <a:cubicBezTo>
                  <a:pt x="166629" y="794541"/>
                  <a:pt x="175778" y="783858"/>
                  <a:pt x="179294" y="770965"/>
                </a:cubicBezTo>
                <a:cubicBezTo>
                  <a:pt x="184854" y="750579"/>
                  <a:pt x="184115" y="728932"/>
                  <a:pt x="188259" y="708212"/>
                </a:cubicBezTo>
                <a:cubicBezTo>
                  <a:pt x="192090" y="689059"/>
                  <a:pt x="212725" y="605493"/>
                  <a:pt x="224118" y="582706"/>
                </a:cubicBezTo>
                <a:cubicBezTo>
                  <a:pt x="230094" y="570753"/>
                  <a:pt x="237084" y="559256"/>
                  <a:pt x="242047" y="546848"/>
                </a:cubicBezTo>
                <a:cubicBezTo>
                  <a:pt x="249066" y="529300"/>
                  <a:pt x="259976" y="493059"/>
                  <a:pt x="259976" y="493059"/>
                </a:cubicBezTo>
                <a:cubicBezTo>
                  <a:pt x="256988" y="415365"/>
                  <a:pt x="259295" y="337286"/>
                  <a:pt x="251012" y="259977"/>
                </a:cubicBezTo>
                <a:cubicBezTo>
                  <a:pt x="250112" y="251573"/>
                  <a:pt x="237430" y="249296"/>
                  <a:pt x="233082" y="242048"/>
                </a:cubicBezTo>
                <a:cubicBezTo>
                  <a:pt x="228220" y="233945"/>
                  <a:pt x="228980" y="223256"/>
                  <a:pt x="224118" y="215153"/>
                </a:cubicBezTo>
                <a:cubicBezTo>
                  <a:pt x="219770" y="207905"/>
                  <a:pt x="211468" y="203824"/>
                  <a:pt x="206188" y="197224"/>
                </a:cubicBezTo>
                <a:cubicBezTo>
                  <a:pt x="199457" y="188811"/>
                  <a:pt x="194990" y="178743"/>
                  <a:pt x="188259" y="170330"/>
                </a:cubicBezTo>
                <a:cubicBezTo>
                  <a:pt x="173660" y="152081"/>
                  <a:pt x="163405" y="147784"/>
                  <a:pt x="143435" y="134471"/>
                </a:cubicBezTo>
                <a:cubicBezTo>
                  <a:pt x="140447" y="122518"/>
                  <a:pt x="134470" y="110933"/>
                  <a:pt x="134470" y="98612"/>
                </a:cubicBezTo>
                <a:cubicBezTo>
                  <a:pt x="134470" y="64380"/>
                  <a:pt x="129913" y="27837"/>
                  <a:pt x="161365" y="8965"/>
                </a:cubicBezTo>
                <a:cubicBezTo>
                  <a:pt x="169468" y="4103"/>
                  <a:pt x="179294" y="2988"/>
                  <a:pt x="188259" y="0"/>
                </a:cubicBezTo>
                <a:cubicBezTo>
                  <a:pt x="230094" y="2988"/>
                  <a:pt x="272461" y="1676"/>
                  <a:pt x="313765" y="8965"/>
                </a:cubicBezTo>
                <a:cubicBezTo>
                  <a:pt x="324375" y="10837"/>
                  <a:pt x="331022" y="22077"/>
                  <a:pt x="340659" y="26895"/>
                </a:cubicBezTo>
                <a:cubicBezTo>
                  <a:pt x="349111" y="31121"/>
                  <a:pt x="358588" y="32871"/>
                  <a:pt x="367553" y="35859"/>
                </a:cubicBezTo>
                <a:cubicBezTo>
                  <a:pt x="376518" y="41836"/>
                  <a:pt x="384810" y="48971"/>
                  <a:pt x="394447" y="53789"/>
                </a:cubicBezTo>
                <a:cubicBezTo>
                  <a:pt x="402899" y="58015"/>
                  <a:pt x="417832" y="53979"/>
                  <a:pt x="421341" y="62753"/>
                </a:cubicBezTo>
                <a:cubicBezTo>
                  <a:pt x="431391" y="87877"/>
                  <a:pt x="427318" y="116542"/>
                  <a:pt x="430306" y="143436"/>
                </a:cubicBezTo>
                <a:cubicBezTo>
                  <a:pt x="427318" y="164354"/>
                  <a:pt x="430791" y="187290"/>
                  <a:pt x="421341" y="206189"/>
                </a:cubicBezTo>
                <a:cubicBezTo>
                  <a:pt x="414659" y="219553"/>
                  <a:pt x="392738" y="220022"/>
                  <a:pt x="385482" y="233083"/>
                </a:cubicBezTo>
                <a:cubicBezTo>
                  <a:pt x="376655" y="248972"/>
                  <a:pt x="380461" y="269127"/>
                  <a:pt x="376518" y="286871"/>
                </a:cubicBezTo>
                <a:cubicBezTo>
                  <a:pt x="374468" y="296096"/>
                  <a:pt x="370541" y="304800"/>
                  <a:pt x="367553" y="313765"/>
                </a:cubicBezTo>
                <a:cubicBezTo>
                  <a:pt x="364178" y="357644"/>
                  <a:pt x="358822" y="451429"/>
                  <a:pt x="349623" y="502024"/>
                </a:cubicBezTo>
                <a:cubicBezTo>
                  <a:pt x="347933" y="511321"/>
                  <a:pt x="343647" y="519953"/>
                  <a:pt x="340659" y="528918"/>
                </a:cubicBezTo>
                <a:cubicBezTo>
                  <a:pt x="340067" y="540751"/>
                  <a:pt x="372763" y="690744"/>
                  <a:pt x="313765" y="726142"/>
                </a:cubicBezTo>
                <a:cubicBezTo>
                  <a:pt x="305662" y="731004"/>
                  <a:pt x="295835" y="732118"/>
                  <a:pt x="286870" y="735106"/>
                </a:cubicBezTo>
                <a:cubicBezTo>
                  <a:pt x="277905" y="741083"/>
                  <a:pt x="267595" y="745417"/>
                  <a:pt x="259976" y="753036"/>
                </a:cubicBezTo>
                <a:cubicBezTo>
                  <a:pt x="217659" y="795354"/>
                  <a:pt x="262247" y="763077"/>
                  <a:pt x="233082" y="806824"/>
                </a:cubicBezTo>
                <a:cubicBezTo>
                  <a:pt x="226049" y="817373"/>
                  <a:pt x="215153" y="824753"/>
                  <a:pt x="206188" y="833718"/>
                </a:cubicBezTo>
                <a:cubicBezTo>
                  <a:pt x="192398" y="971614"/>
                  <a:pt x="205983" y="879465"/>
                  <a:pt x="188259" y="959224"/>
                </a:cubicBezTo>
                <a:cubicBezTo>
                  <a:pt x="184954" y="974098"/>
                  <a:pt x="184644" y="989781"/>
                  <a:pt x="179294" y="1004048"/>
                </a:cubicBezTo>
                <a:cubicBezTo>
                  <a:pt x="175511" y="1014136"/>
                  <a:pt x="166183" y="1021305"/>
                  <a:pt x="161365" y="1030942"/>
                </a:cubicBezTo>
                <a:cubicBezTo>
                  <a:pt x="157139" y="1039394"/>
                  <a:pt x="155388" y="1048871"/>
                  <a:pt x="152400" y="1057836"/>
                </a:cubicBezTo>
                <a:cubicBezTo>
                  <a:pt x="149412" y="1102659"/>
                  <a:pt x="151242" y="1148067"/>
                  <a:pt x="143435" y="1192306"/>
                </a:cubicBezTo>
                <a:cubicBezTo>
                  <a:pt x="141966" y="1200629"/>
                  <a:pt x="132106" y="1204956"/>
                  <a:pt x="125506" y="1210236"/>
                </a:cubicBezTo>
                <a:cubicBezTo>
                  <a:pt x="68956" y="1255477"/>
                  <a:pt x="123979" y="1202798"/>
                  <a:pt x="80682" y="1246095"/>
                </a:cubicBezTo>
                <a:cubicBezTo>
                  <a:pt x="49022" y="1341082"/>
                  <a:pt x="100602" y="1178385"/>
                  <a:pt x="62753" y="1443318"/>
                </a:cubicBezTo>
                <a:cubicBezTo>
                  <a:pt x="61558" y="1451685"/>
                  <a:pt x="55282" y="1501589"/>
                  <a:pt x="53788" y="1479177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олілінія 5"/>
          <p:cNvSpPr/>
          <p:nvPr/>
        </p:nvSpPr>
        <p:spPr>
          <a:xfrm>
            <a:off x="1461247" y="1554816"/>
            <a:ext cx="1522953" cy="1889865"/>
          </a:xfrm>
          <a:custGeom>
            <a:avLst/>
            <a:gdLst>
              <a:gd name="connsiteX0" fmla="*/ 1515035 w 1522953"/>
              <a:gd name="connsiteY0" fmla="*/ 5043 h 1889865"/>
              <a:gd name="connsiteX1" fmla="*/ 1299882 w 1522953"/>
              <a:gd name="connsiteY1" fmla="*/ 14008 h 1889865"/>
              <a:gd name="connsiteX2" fmla="*/ 1272988 w 1522953"/>
              <a:gd name="connsiteY2" fmla="*/ 22972 h 1889865"/>
              <a:gd name="connsiteX3" fmla="*/ 1129553 w 1522953"/>
              <a:gd name="connsiteY3" fmla="*/ 31937 h 1889865"/>
              <a:gd name="connsiteX4" fmla="*/ 1075765 w 1522953"/>
              <a:gd name="connsiteY4" fmla="*/ 58831 h 1889865"/>
              <a:gd name="connsiteX5" fmla="*/ 1048871 w 1522953"/>
              <a:gd name="connsiteY5" fmla="*/ 76760 h 1889865"/>
              <a:gd name="connsiteX6" fmla="*/ 968188 w 1522953"/>
              <a:gd name="connsiteY6" fmla="*/ 94690 h 1889865"/>
              <a:gd name="connsiteX7" fmla="*/ 932329 w 1522953"/>
              <a:gd name="connsiteY7" fmla="*/ 112619 h 1889865"/>
              <a:gd name="connsiteX8" fmla="*/ 887506 w 1522953"/>
              <a:gd name="connsiteY8" fmla="*/ 139513 h 1889865"/>
              <a:gd name="connsiteX9" fmla="*/ 851647 w 1522953"/>
              <a:gd name="connsiteY9" fmla="*/ 175372 h 1889865"/>
              <a:gd name="connsiteX10" fmla="*/ 770965 w 1522953"/>
              <a:gd name="connsiteY10" fmla="*/ 202266 h 1889865"/>
              <a:gd name="connsiteX11" fmla="*/ 744071 w 1522953"/>
              <a:gd name="connsiteY11" fmla="*/ 211231 h 1889865"/>
              <a:gd name="connsiteX12" fmla="*/ 717177 w 1522953"/>
              <a:gd name="connsiteY12" fmla="*/ 220196 h 1889865"/>
              <a:gd name="connsiteX13" fmla="*/ 681318 w 1522953"/>
              <a:gd name="connsiteY13" fmla="*/ 229160 h 1889865"/>
              <a:gd name="connsiteX14" fmla="*/ 573741 w 1522953"/>
              <a:gd name="connsiteY14" fmla="*/ 282949 h 1889865"/>
              <a:gd name="connsiteX15" fmla="*/ 537882 w 1522953"/>
              <a:gd name="connsiteY15" fmla="*/ 300878 h 1889865"/>
              <a:gd name="connsiteX16" fmla="*/ 510988 w 1522953"/>
              <a:gd name="connsiteY16" fmla="*/ 318808 h 1889865"/>
              <a:gd name="connsiteX17" fmla="*/ 484094 w 1522953"/>
              <a:gd name="connsiteY17" fmla="*/ 327772 h 1889865"/>
              <a:gd name="connsiteX18" fmla="*/ 439271 w 1522953"/>
              <a:gd name="connsiteY18" fmla="*/ 354666 h 1889865"/>
              <a:gd name="connsiteX19" fmla="*/ 403412 w 1522953"/>
              <a:gd name="connsiteY19" fmla="*/ 399490 h 1889865"/>
              <a:gd name="connsiteX20" fmla="*/ 358588 w 1522953"/>
              <a:gd name="connsiteY20" fmla="*/ 435349 h 1889865"/>
              <a:gd name="connsiteX21" fmla="*/ 340659 w 1522953"/>
              <a:gd name="connsiteY21" fmla="*/ 462243 h 1889865"/>
              <a:gd name="connsiteX22" fmla="*/ 322729 w 1522953"/>
              <a:gd name="connsiteY22" fmla="*/ 480172 h 1889865"/>
              <a:gd name="connsiteX23" fmla="*/ 304800 w 1522953"/>
              <a:gd name="connsiteY23" fmla="*/ 507066 h 1889865"/>
              <a:gd name="connsiteX24" fmla="*/ 277906 w 1522953"/>
              <a:gd name="connsiteY24" fmla="*/ 516031 h 1889865"/>
              <a:gd name="connsiteX25" fmla="*/ 233082 w 1522953"/>
              <a:gd name="connsiteY25" fmla="*/ 560855 h 1889865"/>
              <a:gd name="connsiteX26" fmla="*/ 206188 w 1522953"/>
              <a:gd name="connsiteY26" fmla="*/ 596713 h 1889865"/>
              <a:gd name="connsiteX27" fmla="*/ 170329 w 1522953"/>
              <a:gd name="connsiteY27" fmla="*/ 632572 h 1889865"/>
              <a:gd name="connsiteX28" fmla="*/ 143435 w 1522953"/>
              <a:gd name="connsiteY28" fmla="*/ 695325 h 1889865"/>
              <a:gd name="connsiteX29" fmla="*/ 134471 w 1522953"/>
              <a:gd name="connsiteY29" fmla="*/ 722219 h 1889865"/>
              <a:gd name="connsiteX30" fmla="*/ 80682 w 1522953"/>
              <a:gd name="connsiteY30" fmla="*/ 793937 h 1889865"/>
              <a:gd name="connsiteX31" fmla="*/ 44824 w 1522953"/>
              <a:gd name="connsiteY31" fmla="*/ 865655 h 1889865"/>
              <a:gd name="connsiteX32" fmla="*/ 26894 w 1522953"/>
              <a:gd name="connsiteY32" fmla="*/ 928408 h 1889865"/>
              <a:gd name="connsiteX33" fmla="*/ 0 w 1522953"/>
              <a:gd name="connsiteY33" fmla="*/ 1035984 h 1889865"/>
              <a:gd name="connsiteX34" fmla="*/ 17929 w 1522953"/>
              <a:gd name="connsiteY34" fmla="*/ 1107702 h 1889865"/>
              <a:gd name="connsiteX35" fmla="*/ 53788 w 1522953"/>
              <a:gd name="connsiteY35" fmla="*/ 1116666 h 1889865"/>
              <a:gd name="connsiteX36" fmla="*/ 116541 w 1522953"/>
              <a:gd name="connsiteY36" fmla="*/ 1143560 h 1889865"/>
              <a:gd name="connsiteX37" fmla="*/ 152400 w 1522953"/>
              <a:gd name="connsiteY37" fmla="*/ 1152525 h 1889865"/>
              <a:gd name="connsiteX38" fmla="*/ 179294 w 1522953"/>
              <a:gd name="connsiteY38" fmla="*/ 1197349 h 1889865"/>
              <a:gd name="connsiteX39" fmla="*/ 206188 w 1522953"/>
              <a:gd name="connsiteY39" fmla="*/ 1251137 h 1889865"/>
              <a:gd name="connsiteX40" fmla="*/ 233082 w 1522953"/>
              <a:gd name="connsiteY40" fmla="*/ 1260102 h 1889865"/>
              <a:gd name="connsiteX41" fmla="*/ 286871 w 1522953"/>
              <a:gd name="connsiteY41" fmla="*/ 1331819 h 1889865"/>
              <a:gd name="connsiteX42" fmla="*/ 304800 w 1522953"/>
              <a:gd name="connsiteY42" fmla="*/ 1412502 h 1889865"/>
              <a:gd name="connsiteX43" fmla="*/ 313765 w 1522953"/>
              <a:gd name="connsiteY43" fmla="*/ 1448360 h 1889865"/>
              <a:gd name="connsiteX44" fmla="*/ 331694 w 1522953"/>
              <a:gd name="connsiteY44" fmla="*/ 1466290 h 1889865"/>
              <a:gd name="connsiteX45" fmla="*/ 340659 w 1522953"/>
              <a:gd name="connsiteY45" fmla="*/ 1493184 h 1889865"/>
              <a:gd name="connsiteX46" fmla="*/ 430306 w 1522953"/>
              <a:gd name="connsiteY46" fmla="*/ 1502149 h 1889865"/>
              <a:gd name="connsiteX47" fmla="*/ 493059 w 1522953"/>
              <a:gd name="connsiteY47" fmla="*/ 1493184 h 1889865"/>
              <a:gd name="connsiteX48" fmla="*/ 484094 w 1522953"/>
              <a:gd name="connsiteY48" fmla="*/ 1520078 h 1889865"/>
              <a:gd name="connsiteX49" fmla="*/ 466165 w 1522953"/>
              <a:gd name="connsiteY49" fmla="*/ 1618690 h 1889865"/>
              <a:gd name="connsiteX50" fmla="*/ 421341 w 1522953"/>
              <a:gd name="connsiteY50" fmla="*/ 1663513 h 1889865"/>
              <a:gd name="connsiteX51" fmla="*/ 403412 w 1522953"/>
              <a:gd name="connsiteY51" fmla="*/ 1690408 h 1889865"/>
              <a:gd name="connsiteX52" fmla="*/ 484094 w 1522953"/>
              <a:gd name="connsiteY52" fmla="*/ 1878666 h 1889865"/>
              <a:gd name="connsiteX53" fmla="*/ 502024 w 1522953"/>
              <a:gd name="connsiteY53" fmla="*/ 1860737 h 1889865"/>
              <a:gd name="connsiteX54" fmla="*/ 528918 w 1522953"/>
              <a:gd name="connsiteY54" fmla="*/ 1806949 h 1889865"/>
              <a:gd name="connsiteX55" fmla="*/ 546847 w 1522953"/>
              <a:gd name="connsiteY55" fmla="*/ 1762125 h 1889865"/>
              <a:gd name="connsiteX56" fmla="*/ 555812 w 1522953"/>
              <a:gd name="connsiteY56" fmla="*/ 1708337 h 1889865"/>
              <a:gd name="connsiteX57" fmla="*/ 591671 w 1522953"/>
              <a:gd name="connsiteY57" fmla="*/ 1699372 h 1889865"/>
              <a:gd name="connsiteX58" fmla="*/ 618565 w 1522953"/>
              <a:gd name="connsiteY58" fmla="*/ 1690408 h 1889865"/>
              <a:gd name="connsiteX59" fmla="*/ 627529 w 1522953"/>
              <a:gd name="connsiteY59" fmla="*/ 1663513 h 1889865"/>
              <a:gd name="connsiteX60" fmla="*/ 618565 w 1522953"/>
              <a:gd name="connsiteY60" fmla="*/ 1636619 h 1889865"/>
              <a:gd name="connsiteX61" fmla="*/ 600635 w 1522953"/>
              <a:gd name="connsiteY61" fmla="*/ 1564902 h 1889865"/>
              <a:gd name="connsiteX62" fmla="*/ 609600 w 1522953"/>
              <a:gd name="connsiteY62" fmla="*/ 1520078 h 1889865"/>
              <a:gd name="connsiteX63" fmla="*/ 618565 w 1522953"/>
              <a:gd name="connsiteY63" fmla="*/ 1493184 h 1889865"/>
              <a:gd name="connsiteX64" fmla="*/ 645459 w 1522953"/>
              <a:gd name="connsiteY64" fmla="*/ 1484219 h 1889865"/>
              <a:gd name="connsiteX65" fmla="*/ 690282 w 1522953"/>
              <a:gd name="connsiteY65" fmla="*/ 1493184 h 1889865"/>
              <a:gd name="connsiteX66" fmla="*/ 717177 w 1522953"/>
              <a:gd name="connsiteY66" fmla="*/ 1502149 h 1889865"/>
              <a:gd name="connsiteX67" fmla="*/ 735106 w 1522953"/>
              <a:gd name="connsiteY67" fmla="*/ 1555937 h 1889865"/>
              <a:gd name="connsiteX68" fmla="*/ 744071 w 1522953"/>
              <a:gd name="connsiteY68" fmla="*/ 1582831 h 1889865"/>
              <a:gd name="connsiteX69" fmla="*/ 770965 w 1522953"/>
              <a:gd name="connsiteY69" fmla="*/ 1627655 h 1889865"/>
              <a:gd name="connsiteX70" fmla="*/ 1013012 w 1522953"/>
              <a:gd name="connsiteY70" fmla="*/ 1654549 h 1889865"/>
              <a:gd name="connsiteX71" fmla="*/ 1048871 w 1522953"/>
              <a:gd name="connsiteY71" fmla="*/ 1636619 h 1889865"/>
              <a:gd name="connsiteX72" fmla="*/ 1039906 w 1522953"/>
              <a:gd name="connsiteY72" fmla="*/ 1555937 h 1889865"/>
              <a:gd name="connsiteX73" fmla="*/ 950259 w 1522953"/>
              <a:gd name="connsiteY73" fmla="*/ 1529043 h 1889865"/>
              <a:gd name="connsiteX74" fmla="*/ 932329 w 1522953"/>
              <a:gd name="connsiteY74" fmla="*/ 1511113 h 1889865"/>
              <a:gd name="connsiteX75" fmla="*/ 914400 w 1522953"/>
              <a:gd name="connsiteY75" fmla="*/ 1439396 h 1889865"/>
              <a:gd name="connsiteX76" fmla="*/ 923365 w 1522953"/>
              <a:gd name="connsiteY76" fmla="*/ 1403537 h 1889865"/>
              <a:gd name="connsiteX77" fmla="*/ 932329 w 1522953"/>
              <a:gd name="connsiteY77" fmla="*/ 1376643 h 1889865"/>
              <a:gd name="connsiteX78" fmla="*/ 941294 w 1522953"/>
              <a:gd name="connsiteY78" fmla="*/ 1304925 h 1889865"/>
              <a:gd name="connsiteX79" fmla="*/ 932329 w 1522953"/>
              <a:gd name="connsiteY79" fmla="*/ 1224243 h 1889865"/>
              <a:gd name="connsiteX80" fmla="*/ 914400 w 1522953"/>
              <a:gd name="connsiteY80" fmla="*/ 1206313 h 1889865"/>
              <a:gd name="connsiteX81" fmla="*/ 860612 w 1522953"/>
              <a:gd name="connsiteY81" fmla="*/ 1143560 h 1889865"/>
              <a:gd name="connsiteX82" fmla="*/ 842682 w 1522953"/>
              <a:gd name="connsiteY82" fmla="*/ 1125631 h 1889865"/>
              <a:gd name="connsiteX83" fmla="*/ 824753 w 1522953"/>
              <a:gd name="connsiteY83" fmla="*/ 1098737 h 1889865"/>
              <a:gd name="connsiteX84" fmla="*/ 797859 w 1522953"/>
              <a:gd name="connsiteY84" fmla="*/ 1080808 h 1889865"/>
              <a:gd name="connsiteX85" fmla="*/ 753035 w 1522953"/>
              <a:gd name="connsiteY85" fmla="*/ 1044949 h 1889865"/>
              <a:gd name="connsiteX86" fmla="*/ 726141 w 1522953"/>
              <a:gd name="connsiteY86" fmla="*/ 1035984 h 1889865"/>
              <a:gd name="connsiteX87" fmla="*/ 645459 w 1522953"/>
              <a:gd name="connsiteY87" fmla="*/ 991160 h 1889865"/>
              <a:gd name="connsiteX88" fmla="*/ 618565 w 1522953"/>
              <a:gd name="connsiteY88" fmla="*/ 937372 h 1889865"/>
              <a:gd name="connsiteX89" fmla="*/ 591671 w 1522953"/>
              <a:gd name="connsiteY89" fmla="*/ 883584 h 1889865"/>
              <a:gd name="connsiteX90" fmla="*/ 609600 w 1522953"/>
              <a:gd name="connsiteY90" fmla="*/ 623608 h 1889865"/>
              <a:gd name="connsiteX91" fmla="*/ 636494 w 1522953"/>
              <a:gd name="connsiteY91" fmla="*/ 569819 h 1889865"/>
              <a:gd name="connsiteX92" fmla="*/ 708212 w 1522953"/>
              <a:gd name="connsiteY92" fmla="*/ 516031 h 1889865"/>
              <a:gd name="connsiteX93" fmla="*/ 717177 w 1522953"/>
              <a:gd name="connsiteY93" fmla="*/ 489137 h 1889865"/>
              <a:gd name="connsiteX94" fmla="*/ 770965 w 1522953"/>
              <a:gd name="connsiteY94" fmla="*/ 462243 h 1889865"/>
              <a:gd name="connsiteX95" fmla="*/ 842682 w 1522953"/>
              <a:gd name="connsiteY95" fmla="*/ 417419 h 1889865"/>
              <a:gd name="connsiteX96" fmla="*/ 887506 w 1522953"/>
              <a:gd name="connsiteY96" fmla="*/ 354666 h 1889865"/>
              <a:gd name="connsiteX97" fmla="*/ 941294 w 1522953"/>
              <a:gd name="connsiteY97" fmla="*/ 309843 h 1889865"/>
              <a:gd name="connsiteX98" fmla="*/ 986118 w 1522953"/>
              <a:gd name="connsiteY98" fmla="*/ 265019 h 1889865"/>
              <a:gd name="connsiteX99" fmla="*/ 1039906 w 1522953"/>
              <a:gd name="connsiteY99" fmla="*/ 247090 h 1889865"/>
              <a:gd name="connsiteX100" fmla="*/ 1066800 w 1522953"/>
              <a:gd name="connsiteY100" fmla="*/ 238125 h 1889865"/>
              <a:gd name="connsiteX101" fmla="*/ 1102659 w 1522953"/>
              <a:gd name="connsiteY101" fmla="*/ 229160 h 1889865"/>
              <a:gd name="connsiteX102" fmla="*/ 1129553 w 1522953"/>
              <a:gd name="connsiteY102" fmla="*/ 220196 h 1889865"/>
              <a:gd name="connsiteX103" fmla="*/ 1246094 w 1522953"/>
              <a:gd name="connsiteY103" fmla="*/ 211231 h 1889865"/>
              <a:gd name="connsiteX104" fmla="*/ 1272988 w 1522953"/>
              <a:gd name="connsiteY104" fmla="*/ 193302 h 1889865"/>
              <a:gd name="connsiteX105" fmla="*/ 1353671 w 1522953"/>
              <a:gd name="connsiteY105" fmla="*/ 184337 h 1889865"/>
              <a:gd name="connsiteX106" fmla="*/ 1389529 w 1522953"/>
              <a:gd name="connsiteY106" fmla="*/ 175372 h 1889865"/>
              <a:gd name="connsiteX107" fmla="*/ 1425388 w 1522953"/>
              <a:gd name="connsiteY107" fmla="*/ 139513 h 1889865"/>
              <a:gd name="connsiteX108" fmla="*/ 1443318 w 1522953"/>
              <a:gd name="connsiteY108" fmla="*/ 112619 h 1889865"/>
              <a:gd name="connsiteX109" fmla="*/ 1470212 w 1522953"/>
              <a:gd name="connsiteY109" fmla="*/ 94690 h 1889865"/>
              <a:gd name="connsiteX110" fmla="*/ 1515035 w 1522953"/>
              <a:gd name="connsiteY110" fmla="*/ 5043 h 1889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1522953" h="1889865">
                <a:moveTo>
                  <a:pt x="1515035" y="5043"/>
                </a:moveTo>
                <a:cubicBezTo>
                  <a:pt x="1486647" y="-8404"/>
                  <a:pt x="1371466" y="8706"/>
                  <a:pt x="1299882" y="14008"/>
                </a:cubicBezTo>
                <a:cubicBezTo>
                  <a:pt x="1290458" y="14706"/>
                  <a:pt x="1282386" y="21983"/>
                  <a:pt x="1272988" y="22972"/>
                </a:cubicBezTo>
                <a:cubicBezTo>
                  <a:pt x="1225346" y="27987"/>
                  <a:pt x="1177365" y="28949"/>
                  <a:pt x="1129553" y="31937"/>
                </a:cubicBezTo>
                <a:cubicBezTo>
                  <a:pt x="1052479" y="83319"/>
                  <a:pt x="1149995" y="21716"/>
                  <a:pt x="1075765" y="58831"/>
                </a:cubicBezTo>
                <a:cubicBezTo>
                  <a:pt x="1066128" y="63649"/>
                  <a:pt x="1058508" y="71942"/>
                  <a:pt x="1048871" y="76760"/>
                </a:cubicBezTo>
                <a:cubicBezTo>
                  <a:pt x="1026800" y="87795"/>
                  <a:pt x="988849" y="91246"/>
                  <a:pt x="968188" y="94690"/>
                </a:cubicBezTo>
                <a:cubicBezTo>
                  <a:pt x="956235" y="100666"/>
                  <a:pt x="943448" y="105206"/>
                  <a:pt x="932329" y="112619"/>
                </a:cubicBezTo>
                <a:cubicBezTo>
                  <a:pt x="883106" y="145434"/>
                  <a:pt x="949935" y="118705"/>
                  <a:pt x="887506" y="139513"/>
                </a:cubicBezTo>
                <a:cubicBezTo>
                  <a:pt x="875553" y="151466"/>
                  <a:pt x="867684" y="170026"/>
                  <a:pt x="851647" y="175372"/>
                </a:cubicBezTo>
                <a:lnTo>
                  <a:pt x="770965" y="202266"/>
                </a:lnTo>
                <a:lnTo>
                  <a:pt x="744071" y="211231"/>
                </a:lnTo>
                <a:cubicBezTo>
                  <a:pt x="735106" y="214219"/>
                  <a:pt x="726345" y="217904"/>
                  <a:pt x="717177" y="220196"/>
                </a:cubicBezTo>
                <a:lnTo>
                  <a:pt x="681318" y="229160"/>
                </a:lnTo>
                <a:cubicBezTo>
                  <a:pt x="527184" y="331915"/>
                  <a:pt x="722187" y="208728"/>
                  <a:pt x="573741" y="282949"/>
                </a:cubicBezTo>
                <a:cubicBezTo>
                  <a:pt x="561788" y="288925"/>
                  <a:pt x="549485" y="294248"/>
                  <a:pt x="537882" y="300878"/>
                </a:cubicBezTo>
                <a:cubicBezTo>
                  <a:pt x="528527" y="306224"/>
                  <a:pt x="520625" y="313990"/>
                  <a:pt x="510988" y="318808"/>
                </a:cubicBezTo>
                <a:cubicBezTo>
                  <a:pt x="502536" y="323034"/>
                  <a:pt x="493059" y="324784"/>
                  <a:pt x="484094" y="327772"/>
                </a:cubicBezTo>
                <a:cubicBezTo>
                  <a:pt x="438667" y="373201"/>
                  <a:pt x="497456" y="319756"/>
                  <a:pt x="439271" y="354666"/>
                </a:cubicBezTo>
                <a:cubicBezTo>
                  <a:pt x="417091" y="367974"/>
                  <a:pt x="421736" y="381166"/>
                  <a:pt x="403412" y="399490"/>
                </a:cubicBezTo>
                <a:cubicBezTo>
                  <a:pt x="356816" y="446086"/>
                  <a:pt x="394076" y="390989"/>
                  <a:pt x="358588" y="435349"/>
                </a:cubicBezTo>
                <a:cubicBezTo>
                  <a:pt x="351857" y="443762"/>
                  <a:pt x="347390" y="453830"/>
                  <a:pt x="340659" y="462243"/>
                </a:cubicBezTo>
                <a:cubicBezTo>
                  <a:pt x="335379" y="468843"/>
                  <a:pt x="328009" y="473572"/>
                  <a:pt x="322729" y="480172"/>
                </a:cubicBezTo>
                <a:cubicBezTo>
                  <a:pt x="315998" y="488585"/>
                  <a:pt x="313213" y="500335"/>
                  <a:pt x="304800" y="507066"/>
                </a:cubicBezTo>
                <a:cubicBezTo>
                  <a:pt x="297421" y="512969"/>
                  <a:pt x="286871" y="513043"/>
                  <a:pt x="277906" y="516031"/>
                </a:cubicBezTo>
                <a:cubicBezTo>
                  <a:pt x="262965" y="530972"/>
                  <a:pt x="245760" y="543951"/>
                  <a:pt x="233082" y="560855"/>
                </a:cubicBezTo>
                <a:cubicBezTo>
                  <a:pt x="224117" y="572808"/>
                  <a:pt x="216027" y="585469"/>
                  <a:pt x="206188" y="596713"/>
                </a:cubicBezTo>
                <a:cubicBezTo>
                  <a:pt x="195057" y="609435"/>
                  <a:pt x="170329" y="632572"/>
                  <a:pt x="170329" y="632572"/>
                </a:cubicBezTo>
                <a:cubicBezTo>
                  <a:pt x="151673" y="707204"/>
                  <a:pt x="174390" y="633414"/>
                  <a:pt x="143435" y="695325"/>
                </a:cubicBezTo>
                <a:cubicBezTo>
                  <a:pt x="139209" y="703777"/>
                  <a:pt x="139060" y="713959"/>
                  <a:pt x="134471" y="722219"/>
                </a:cubicBezTo>
                <a:cubicBezTo>
                  <a:pt x="109128" y="767837"/>
                  <a:pt x="107886" y="766735"/>
                  <a:pt x="80682" y="793937"/>
                </a:cubicBezTo>
                <a:cubicBezTo>
                  <a:pt x="60080" y="855743"/>
                  <a:pt x="76116" y="834361"/>
                  <a:pt x="44824" y="865655"/>
                </a:cubicBezTo>
                <a:cubicBezTo>
                  <a:pt x="38129" y="885738"/>
                  <a:pt x="30110" y="907502"/>
                  <a:pt x="26894" y="928408"/>
                </a:cubicBezTo>
                <a:cubicBezTo>
                  <a:pt x="11662" y="1027415"/>
                  <a:pt x="34960" y="983542"/>
                  <a:pt x="0" y="1035984"/>
                </a:cubicBezTo>
                <a:cubicBezTo>
                  <a:pt x="5976" y="1059890"/>
                  <a:pt x="4260" y="1087199"/>
                  <a:pt x="17929" y="1107702"/>
                </a:cubicBezTo>
                <a:cubicBezTo>
                  <a:pt x="24763" y="1117954"/>
                  <a:pt x="41941" y="1113281"/>
                  <a:pt x="53788" y="1116666"/>
                </a:cubicBezTo>
                <a:cubicBezTo>
                  <a:pt x="116108" y="1134471"/>
                  <a:pt x="40060" y="1114880"/>
                  <a:pt x="116541" y="1143560"/>
                </a:cubicBezTo>
                <a:cubicBezTo>
                  <a:pt x="128077" y="1147886"/>
                  <a:pt x="140447" y="1149537"/>
                  <a:pt x="152400" y="1152525"/>
                </a:cubicBezTo>
                <a:cubicBezTo>
                  <a:pt x="177796" y="1228711"/>
                  <a:pt x="142377" y="1135820"/>
                  <a:pt x="179294" y="1197349"/>
                </a:cubicBezTo>
                <a:cubicBezTo>
                  <a:pt x="194284" y="1222333"/>
                  <a:pt x="180033" y="1230212"/>
                  <a:pt x="206188" y="1251137"/>
                </a:cubicBezTo>
                <a:cubicBezTo>
                  <a:pt x="213567" y="1257040"/>
                  <a:pt x="224117" y="1257114"/>
                  <a:pt x="233082" y="1260102"/>
                </a:cubicBezTo>
                <a:cubicBezTo>
                  <a:pt x="284588" y="1311607"/>
                  <a:pt x="271224" y="1284879"/>
                  <a:pt x="286871" y="1331819"/>
                </a:cubicBezTo>
                <a:cubicBezTo>
                  <a:pt x="303046" y="1428881"/>
                  <a:pt x="287145" y="1350713"/>
                  <a:pt x="304800" y="1412502"/>
                </a:cubicBezTo>
                <a:cubicBezTo>
                  <a:pt x="308185" y="1424348"/>
                  <a:pt x="308255" y="1437340"/>
                  <a:pt x="313765" y="1448360"/>
                </a:cubicBezTo>
                <a:cubicBezTo>
                  <a:pt x="317545" y="1455920"/>
                  <a:pt x="325718" y="1460313"/>
                  <a:pt x="331694" y="1466290"/>
                </a:cubicBezTo>
                <a:cubicBezTo>
                  <a:pt x="334682" y="1475255"/>
                  <a:pt x="334756" y="1485805"/>
                  <a:pt x="340659" y="1493184"/>
                </a:cubicBezTo>
                <a:cubicBezTo>
                  <a:pt x="366508" y="1525494"/>
                  <a:pt x="393417" y="1507418"/>
                  <a:pt x="430306" y="1502149"/>
                </a:cubicBezTo>
                <a:cubicBezTo>
                  <a:pt x="447225" y="1485229"/>
                  <a:pt x="461191" y="1461316"/>
                  <a:pt x="493059" y="1493184"/>
                </a:cubicBezTo>
                <a:cubicBezTo>
                  <a:pt x="499741" y="1499866"/>
                  <a:pt x="486074" y="1510838"/>
                  <a:pt x="484094" y="1520078"/>
                </a:cubicBezTo>
                <a:cubicBezTo>
                  <a:pt x="477094" y="1552746"/>
                  <a:pt x="479556" y="1588082"/>
                  <a:pt x="466165" y="1618690"/>
                </a:cubicBezTo>
                <a:cubicBezTo>
                  <a:pt x="457696" y="1638048"/>
                  <a:pt x="433061" y="1645931"/>
                  <a:pt x="421341" y="1663513"/>
                </a:cubicBezTo>
                <a:lnTo>
                  <a:pt x="403412" y="1690408"/>
                </a:lnTo>
                <a:cubicBezTo>
                  <a:pt x="410534" y="1847083"/>
                  <a:pt x="348152" y="1919449"/>
                  <a:pt x="484094" y="1878666"/>
                </a:cubicBezTo>
                <a:cubicBezTo>
                  <a:pt x="492190" y="1876237"/>
                  <a:pt x="496047" y="1866713"/>
                  <a:pt x="502024" y="1860737"/>
                </a:cubicBezTo>
                <a:cubicBezTo>
                  <a:pt x="524555" y="1793139"/>
                  <a:pt x="494162" y="1876462"/>
                  <a:pt x="528918" y="1806949"/>
                </a:cubicBezTo>
                <a:cubicBezTo>
                  <a:pt x="536115" y="1792556"/>
                  <a:pt x="540871" y="1777066"/>
                  <a:pt x="546847" y="1762125"/>
                </a:cubicBezTo>
                <a:cubicBezTo>
                  <a:pt x="549835" y="1744196"/>
                  <a:pt x="545247" y="1723128"/>
                  <a:pt x="555812" y="1708337"/>
                </a:cubicBezTo>
                <a:cubicBezTo>
                  <a:pt x="562973" y="1698311"/>
                  <a:pt x="579824" y="1702757"/>
                  <a:pt x="591671" y="1699372"/>
                </a:cubicBezTo>
                <a:cubicBezTo>
                  <a:pt x="600757" y="1696776"/>
                  <a:pt x="609600" y="1693396"/>
                  <a:pt x="618565" y="1690408"/>
                </a:cubicBezTo>
                <a:cubicBezTo>
                  <a:pt x="621553" y="1681443"/>
                  <a:pt x="627529" y="1672963"/>
                  <a:pt x="627529" y="1663513"/>
                </a:cubicBezTo>
                <a:cubicBezTo>
                  <a:pt x="627529" y="1654063"/>
                  <a:pt x="620857" y="1645786"/>
                  <a:pt x="618565" y="1636619"/>
                </a:cubicBezTo>
                <a:lnTo>
                  <a:pt x="600635" y="1564902"/>
                </a:lnTo>
                <a:cubicBezTo>
                  <a:pt x="603623" y="1549961"/>
                  <a:pt x="605904" y="1534860"/>
                  <a:pt x="609600" y="1520078"/>
                </a:cubicBezTo>
                <a:cubicBezTo>
                  <a:pt x="611892" y="1510911"/>
                  <a:pt x="611883" y="1499866"/>
                  <a:pt x="618565" y="1493184"/>
                </a:cubicBezTo>
                <a:cubicBezTo>
                  <a:pt x="625247" y="1486502"/>
                  <a:pt x="636494" y="1487207"/>
                  <a:pt x="645459" y="1484219"/>
                </a:cubicBezTo>
                <a:cubicBezTo>
                  <a:pt x="660400" y="1487207"/>
                  <a:pt x="675500" y="1489488"/>
                  <a:pt x="690282" y="1493184"/>
                </a:cubicBezTo>
                <a:cubicBezTo>
                  <a:pt x="699450" y="1495476"/>
                  <a:pt x="711684" y="1494459"/>
                  <a:pt x="717177" y="1502149"/>
                </a:cubicBezTo>
                <a:cubicBezTo>
                  <a:pt x="728162" y="1517528"/>
                  <a:pt x="729130" y="1538008"/>
                  <a:pt x="735106" y="1555937"/>
                </a:cubicBezTo>
                <a:lnTo>
                  <a:pt x="744071" y="1582831"/>
                </a:lnTo>
                <a:cubicBezTo>
                  <a:pt x="750205" y="1601235"/>
                  <a:pt x="751275" y="1617810"/>
                  <a:pt x="770965" y="1627655"/>
                </a:cubicBezTo>
                <a:cubicBezTo>
                  <a:pt x="842577" y="1663461"/>
                  <a:pt x="944747" y="1651298"/>
                  <a:pt x="1013012" y="1654549"/>
                </a:cubicBezTo>
                <a:cubicBezTo>
                  <a:pt x="1024965" y="1648572"/>
                  <a:pt x="1039421" y="1646069"/>
                  <a:pt x="1048871" y="1636619"/>
                </a:cubicBezTo>
                <a:cubicBezTo>
                  <a:pt x="1068294" y="1617196"/>
                  <a:pt x="1051858" y="1567889"/>
                  <a:pt x="1039906" y="1555937"/>
                </a:cubicBezTo>
                <a:cubicBezTo>
                  <a:pt x="1032632" y="1548663"/>
                  <a:pt x="966509" y="1533106"/>
                  <a:pt x="950259" y="1529043"/>
                </a:cubicBezTo>
                <a:cubicBezTo>
                  <a:pt x="944282" y="1523066"/>
                  <a:pt x="936678" y="1518361"/>
                  <a:pt x="932329" y="1511113"/>
                </a:cubicBezTo>
                <a:cubicBezTo>
                  <a:pt x="924061" y="1497333"/>
                  <a:pt x="916327" y="1449031"/>
                  <a:pt x="914400" y="1439396"/>
                </a:cubicBezTo>
                <a:cubicBezTo>
                  <a:pt x="917388" y="1427443"/>
                  <a:pt x="919980" y="1415384"/>
                  <a:pt x="923365" y="1403537"/>
                </a:cubicBezTo>
                <a:cubicBezTo>
                  <a:pt x="925961" y="1394451"/>
                  <a:pt x="930639" y="1385940"/>
                  <a:pt x="932329" y="1376643"/>
                </a:cubicBezTo>
                <a:cubicBezTo>
                  <a:pt x="936639" y="1352940"/>
                  <a:pt x="938306" y="1328831"/>
                  <a:pt x="941294" y="1304925"/>
                </a:cubicBezTo>
                <a:cubicBezTo>
                  <a:pt x="938306" y="1278031"/>
                  <a:pt x="939449" y="1250349"/>
                  <a:pt x="932329" y="1224243"/>
                </a:cubicBezTo>
                <a:cubicBezTo>
                  <a:pt x="930105" y="1216089"/>
                  <a:pt x="919680" y="1212913"/>
                  <a:pt x="914400" y="1206313"/>
                </a:cubicBezTo>
                <a:cubicBezTo>
                  <a:pt x="859799" y="1138059"/>
                  <a:pt x="946915" y="1229861"/>
                  <a:pt x="860612" y="1143560"/>
                </a:cubicBezTo>
                <a:cubicBezTo>
                  <a:pt x="854635" y="1137584"/>
                  <a:pt x="847370" y="1132664"/>
                  <a:pt x="842682" y="1125631"/>
                </a:cubicBezTo>
                <a:cubicBezTo>
                  <a:pt x="836706" y="1116666"/>
                  <a:pt x="832371" y="1106355"/>
                  <a:pt x="824753" y="1098737"/>
                </a:cubicBezTo>
                <a:cubicBezTo>
                  <a:pt x="817135" y="1091119"/>
                  <a:pt x="806272" y="1087539"/>
                  <a:pt x="797859" y="1080808"/>
                </a:cubicBezTo>
                <a:cubicBezTo>
                  <a:pt x="770063" y="1058571"/>
                  <a:pt x="789827" y="1063345"/>
                  <a:pt x="753035" y="1044949"/>
                </a:cubicBezTo>
                <a:cubicBezTo>
                  <a:pt x="744583" y="1040723"/>
                  <a:pt x="734401" y="1040573"/>
                  <a:pt x="726141" y="1035984"/>
                </a:cubicBezTo>
                <a:cubicBezTo>
                  <a:pt x="633665" y="984608"/>
                  <a:pt x="706313" y="1011446"/>
                  <a:pt x="645459" y="991160"/>
                </a:cubicBezTo>
                <a:cubicBezTo>
                  <a:pt x="622925" y="923561"/>
                  <a:pt x="653322" y="1006885"/>
                  <a:pt x="618565" y="937372"/>
                </a:cubicBezTo>
                <a:cubicBezTo>
                  <a:pt x="581450" y="863142"/>
                  <a:pt x="643053" y="960658"/>
                  <a:pt x="591671" y="883584"/>
                </a:cubicBezTo>
                <a:cubicBezTo>
                  <a:pt x="594734" y="819258"/>
                  <a:pt x="595545" y="700910"/>
                  <a:pt x="609600" y="623608"/>
                </a:cubicBezTo>
                <a:cubicBezTo>
                  <a:pt x="612538" y="607449"/>
                  <a:pt x="624079" y="580682"/>
                  <a:pt x="636494" y="569819"/>
                </a:cubicBezTo>
                <a:cubicBezTo>
                  <a:pt x="798736" y="427856"/>
                  <a:pt x="635264" y="588975"/>
                  <a:pt x="708212" y="516031"/>
                </a:cubicBezTo>
                <a:cubicBezTo>
                  <a:pt x="711200" y="507066"/>
                  <a:pt x="711274" y="496516"/>
                  <a:pt x="717177" y="489137"/>
                </a:cubicBezTo>
                <a:cubicBezTo>
                  <a:pt x="732157" y="470412"/>
                  <a:pt x="751195" y="470716"/>
                  <a:pt x="770965" y="462243"/>
                </a:cubicBezTo>
                <a:cubicBezTo>
                  <a:pt x="809249" y="445835"/>
                  <a:pt x="808362" y="443159"/>
                  <a:pt x="842682" y="417419"/>
                </a:cubicBezTo>
                <a:cubicBezTo>
                  <a:pt x="863600" y="354666"/>
                  <a:pt x="842683" y="369608"/>
                  <a:pt x="887506" y="354666"/>
                </a:cubicBezTo>
                <a:cubicBezTo>
                  <a:pt x="926955" y="295491"/>
                  <a:pt x="878300" y="358838"/>
                  <a:pt x="941294" y="309843"/>
                </a:cubicBezTo>
                <a:cubicBezTo>
                  <a:pt x="957973" y="296870"/>
                  <a:pt x="966072" y="271701"/>
                  <a:pt x="986118" y="265019"/>
                </a:cubicBezTo>
                <a:lnTo>
                  <a:pt x="1039906" y="247090"/>
                </a:lnTo>
                <a:cubicBezTo>
                  <a:pt x="1048871" y="244102"/>
                  <a:pt x="1057633" y="240417"/>
                  <a:pt x="1066800" y="238125"/>
                </a:cubicBezTo>
                <a:cubicBezTo>
                  <a:pt x="1078753" y="235137"/>
                  <a:pt x="1090812" y="232545"/>
                  <a:pt x="1102659" y="229160"/>
                </a:cubicBezTo>
                <a:cubicBezTo>
                  <a:pt x="1111745" y="226564"/>
                  <a:pt x="1120176" y="221368"/>
                  <a:pt x="1129553" y="220196"/>
                </a:cubicBezTo>
                <a:cubicBezTo>
                  <a:pt x="1168214" y="215363"/>
                  <a:pt x="1207247" y="214219"/>
                  <a:pt x="1246094" y="211231"/>
                </a:cubicBezTo>
                <a:cubicBezTo>
                  <a:pt x="1255059" y="205255"/>
                  <a:pt x="1262536" y="195915"/>
                  <a:pt x="1272988" y="193302"/>
                </a:cubicBezTo>
                <a:cubicBezTo>
                  <a:pt x="1299240" y="186739"/>
                  <a:pt x="1326926" y="188452"/>
                  <a:pt x="1353671" y="184337"/>
                </a:cubicBezTo>
                <a:cubicBezTo>
                  <a:pt x="1365848" y="182464"/>
                  <a:pt x="1377576" y="178360"/>
                  <a:pt x="1389529" y="175372"/>
                </a:cubicBezTo>
                <a:cubicBezTo>
                  <a:pt x="1401482" y="163419"/>
                  <a:pt x="1416011" y="153578"/>
                  <a:pt x="1425388" y="139513"/>
                </a:cubicBezTo>
                <a:cubicBezTo>
                  <a:pt x="1431365" y="130548"/>
                  <a:pt x="1435699" y="120238"/>
                  <a:pt x="1443318" y="112619"/>
                </a:cubicBezTo>
                <a:cubicBezTo>
                  <a:pt x="1450937" y="105001"/>
                  <a:pt x="1461247" y="100666"/>
                  <a:pt x="1470212" y="94690"/>
                </a:cubicBezTo>
                <a:cubicBezTo>
                  <a:pt x="1487682" y="42282"/>
                  <a:pt x="1543423" y="18490"/>
                  <a:pt x="1515035" y="5043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Полілінія 6"/>
          <p:cNvSpPr/>
          <p:nvPr/>
        </p:nvSpPr>
        <p:spPr>
          <a:xfrm>
            <a:off x="3648635" y="699247"/>
            <a:ext cx="1156447" cy="1309034"/>
          </a:xfrm>
          <a:custGeom>
            <a:avLst/>
            <a:gdLst>
              <a:gd name="connsiteX0" fmla="*/ 89647 w 1156447"/>
              <a:gd name="connsiteY0" fmla="*/ 1264024 h 1309034"/>
              <a:gd name="connsiteX1" fmla="*/ 242047 w 1156447"/>
              <a:gd name="connsiteY1" fmla="*/ 1255059 h 1309034"/>
              <a:gd name="connsiteX2" fmla="*/ 313765 w 1156447"/>
              <a:gd name="connsiteY2" fmla="*/ 1237129 h 1309034"/>
              <a:gd name="connsiteX3" fmla="*/ 358589 w 1156447"/>
              <a:gd name="connsiteY3" fmla="*/ 1219200 h 1309034"/>
              <a:gd name="connsiteX4" fmla="*/ 385483 w 1156447"/>
              <a:gd name="connsiteY4" fmla="*/ 1210235 h 1309034"/>
              <a:gd name="connsiteX5" fmla="*/ 412377 w 1156447"/>
              <a:gd name="connsiteY5" fmla="*/ 1192306 h 1309034"/>
              <a:gd name="connsiteX6" fmla="*/ 466165 w 1156447"/>
              <a:gd name="connsiteY6" fmla="*/ 1165412 h 1309034"/>
              <a:gd name="connsiteX7" fmla="*/ 528918 w 1156447"/>
              <a:gd name="connsiteY7" fmla="*/ 1174377 h 1309034"/>
              <a:gd name="connsiteX8" fmla="*/ 591671 w 1156447"/>
              <a:gd name="connsiteY8" fmla="*/ 1201271 h 1309034"/>
              <a:gd name="connsiteX9" fmla="*/ 654424 w 1156447"/>
              <a:gd name="connsiteY9" fmla="*/ 1210235 h 1309034"/>
              <a:gd name="connsiteX10" fmla="*/ 681318 w 1156447"/>
              <a:gd name="connsiteY10" fmla="*/ 1219200 h 1309034"/>
              <a:gd name="connsiteX11" fmla="*/ 690283 w 1156447"/>
              <a:gd name="connsiteY11" fmla="*/ 1192306 h 1309034"/>
              <a:gd name="connsiteX12" fmla="*/ 681318 w 1156447"/>
              <a:gd name="connsiteY12" fmla="*/ 1075765 h 1309034"/>
              <a:gd name="connsiteX13" fmla="*/ 672353 w 1156447"/>
              <a:gd name="connsiteY13" fmla="*/ 1039906 h 1309034"/>
              <a:gd name="connsiteX14" fmla="*/ 627530 w 1156447"/>
              <a:gd name="connsiteY14" fmla="*/ 995082 h 1309034"/>
              <a:gd name="connsiteX15" fmla="*/ 573741 w 1156447"/>
              <a:gd name="connsiteY15" fmla="*/ 959224 h 1309034"/>
              <a:gd name="connsiteX16" fmla="*/ 555812 w 1156447"/>
              <a:gd name="connsiteY16" fmla="*/ 932329 h 1309034"/>
              <a:gd name="connsiteX17" fmla="*/ 528918 w 1156447"/>
              <a:gd name="connsiteY17" fmla="*/ 914400 h 1309034"/>
              <a:gd name="connsiteX18" fmla="*/ 555812 w 1156447"/>
              <a:gd name="connsiteY18" fmla="*/ 788894 h 1309034"/>
              <a:gd name="connsiteX19" fmla="*/ 564777 w 1156447"/>
              <a:gd name="connsiteY19" fmla="*/ 762000 h 1309034"/>
              <a:gd name="connsiteX20" fmla="*/ 600636 w 1156447"/>
              <a:gd name="connsiteY20" fmla="*/ 717177 h 1309034"/>
              <a:gd name="connsiteX21" fmla="*/ 609600 w 1156447"/>
              <a:gd name="connsiteY21" fmla="*/ 681318 h 1309034"/>
              <a:gd name="connsiteX22" fmla="*/ 645459 w 1156447"/>
              <a:gd name="connsiteY22" fmla="*/ 627529 h 1309034"/>
              <a:gd name="connsiteX23" fmla="*/ 672353 w 1156447"/>
              <a:gd name="connsiteY23" fmla="*/ 573741 h 1309034"/>
              <a:gd name="connsiteX24" fmla="*/ 690283 w 1156447"/>
              <a:gd name="connsiteY24" fmla="*/ 555812 h 1309034"/>
              <a:gd name="connsiteX25" fmla="*/ 726141 w 1156447"/>
              <a:gd name="connsiteY25" fmla="*/ 546847 h 1309034"/>
              <a:gd name="connsiteX26" fmla="*/ 753036 w 1156447"/>
              <a:gd name="connsiteY26" fmla="*/ 528918 h 1309034"/>
              <a:gd name="connsiteX27" fmla="*/ 869577 w 1156447"/>
              <a:gd name="connsiteY27" fmla="*/ 546847 h 1309034"/>
              <a:gd name="connsiteX28" fmla="*/ 1093694 w 1156447"/>
              <a:gd name="connsiteY28" fmla="*/ 537882 h 1309034"/>
              <a:gd name="connsiteX29" fmla="*/ 1120589 w 1156447"/>
              <a:gd name="connsiteY29" fmla="*/ 528918 h 1309034"/>
              <a:gd name="connsiteX30" fmla="*/ 1156447 w 1156447"/>
              <a:gd name="connsiteY30" fmla="*/ 475129 h 1309034"/>
              <a:gd name="connsiteX31" fmla="*/ 1147483 w 1156447"/>
              <a:gd name="connsiteY31" fmla="*/ 421341 h 1309034"/>
              <a:gd name="connsiteX32" fmla="*/ 1093694 w 1156447"/>
              <a:gd name="connsiteY32" fmla="*/ 367553 h 1309034"/>
              <a:gd name="connsiteX33" fmla="*/ 1075765 w 1156447"/>
              <a:gd name="connsiteY33" fmla="*/ 340659 h 1309034"/>
              <a:gd name="connsiteX34" fmla="*/ 995083 w 1156447"/>
              <a:gd name="connsiteY34" fmla="*/ 304800 h 1309034"/>
              <a:gd name="connsiteX35" fmla="*/ 968189 w 1156447"/>
              <a:gd name="connsiteY35" fmla="*/ 295835 h 1309034"/>
              <a:gd name="connsiteX36" fmla="*/ 932330 w 1156447"/>
              <a:gd name="connsiteY36" fmla="*/ 277906 h 1309034"/>
              <a:gd name="connsiteX37" fmla="*/ 842683 w 1156447"/>
              <a:gd name="connsiteY37" fmla="*/ 251012 h 1309034"/>
              <a:gd name="connsiteX38" fmla="*/ 815789 w 1156447"/>
              <a:gd name="connsiteY38" fmla="*/ 242047 h 1309034"/>
              <a:gd name="connsiteX39" fmla="*/ 797859 w 1156447"/>
              <a:gd name="connsiteY39" fmla="*/ 224118 h 1309034"/>
              <a:gd name="connsiteX40" fmla="*/ 797859 w 1156447"/>
              <a:gd name="connsiteY40" fmla="*/ 134471 h 1309034"/>
              <a:gd name="connsiteX41" fmla="*/ 905436 w 1156447"/>
              <a:gd name="connsiteY41" fmla="*/ 107577 h 1309034"/>
              <a:gd name="connsiteX42" fmla="*/ 878541 w 1156447"/>
              <a:gd name="connsiteY42" fmla="*/ 53788 h 1309034"/>
              <a:gd name="connsiteX43" fmla="*/ 851647 w 1156447"/>
              <a:gd name="connsiteY43" fmla="*/ 44824 h 1309034"/>
              <a:gd name="connsiteX44" fmla="*/ 770965 w 1156447"/>
              <a:gd name="connsiteY44" fmla="*/ 8965 h 1309034"/>
              <a:gd name="connsiteX45" fmla="*/ 744071 w 1156447"/>
              <a:gd name="connsiteY45" fmla="*/ 0 h 1309034"/>
              <a:gd name="connsiteX46" fmla="*/ 681318 w 1156447"/>
              <a:gd name="connsiteY46" fmla="*/ 8965 h 1309034"/>
              <a:gd name="connsiteX47" fmla="*/ 654424 w 1156447"/>
              <a:gd name="connsiteY47" fmla="*/ 71718 h 1309034"/>
              <a:gd name="connsiteX48" fmla="*/ 663389 w 1156447"/>
              <a:gd name="connsiteY48" fmla="*/ 125506 h 1309034"/>
              <a:gd name="connsiteX49" fmla="*/ 690283 w 1156447"/>
              <a:gd name="connsiteY49" fmla="*/ 143435 h 1309034"/>
              <a:gd name="connsiteX50" fmla="*/ 708212 w 1156447"/>
              <a:gd name="connsiteY50" fmla="*/ 161365 h 1309034"/>
              <a:gd name="connsiteX51" fmla="*/ 726141 w 1156447"/>
              <a:gd name="connsiteY51" fmla="*/ 242047 h 1309034"/>
              <a:gd name="connsiteX52" fmla="*/ 717177 w 1156447"/>
              <a:gd name="connsiteY52" fmla="*/ 358588 h 1309034"/>
              <a:gd name="connsiteX53" fmla="*/ 708212 w 1156447"/>
              <a:gd name="connsiteY53" fmla="*/ 385482 h 1309034"/>
              <a:gd name="connsiteX54" fmla="*/ 690283 w 1156447"/>
              <a:gd name="connsiteY54" fmla="*/ 403412 h 1309034"/>
              <a:gd name="connsiteX55" fmla="*/ 645459 w 1156447"/>
              <a:gd name="connsiteY55" fmla="*/ 457200 h 1309034"/>
              <a:gd name="connsiteX56" fmla="*/ 564777 w 1156447"/>
              <a:gd name="connsiteY56" fmla="*/ 466165 h 1309034"/>
              <a:gd name="connsiteX57" fmla="*/ 528918 w 1156447"/>
              <a:gd name="connsiteY57" fmla="*/ 502024 h 1309034"/>
              <a:gd name="connsiteX58" fmla="*/ 475130 w 1156447"/>
              <a:gd name="connsiteY58" fmla="*/ 564777 h 1309034"/>
              <a:gd name="connsiteX59" fmla="*/ 457200 w 1156447"/>
              <a:gd name="connsiteY59" fmla="*/ 582706 h 1309034"/>
              <a:gd name="connsiteX60" fmla="*/ 403412 w 1156447"/>
              <a:gd name="connsiteY60" fmla="*/ 609600 h 1309034"/>
              <a:gd name="connsiteX61" fmla="*/ 259977 w 1156447"/>
              <a:gd name="connsiteY61" fmla="*/ 573741 h 1309034"/>
              <a:gd name="connsiteX62" fmla="*/ 251012 w 1156447"/>
              <a:gd name="connsiteY62" fmla="*/ 537882 h 1309034"/>
              <a:gd name="connsiteX63" fmla="*/ 242047 w 1156447"/>
              <a:gd name="connsiteY63" fmla="*/ 439271 h 1309034"/>
              <a:gd name="connsiteX64" fmla="*/ 188259 w 1156447"/>
              <a:gd name="connsiteY64" fmla="*/ 421341 h 1309034"/>
              <a:gd name="connsiteX65" fmla="*/ 161365 w 1156447"/>
              <a:gd name="connsiteY65" fmla="*/ 412377 h 1309034"/>
              <a:gd name="connsiteX66" fmla="*/ 8965 w 1156447"/>
              <a:gd name="connsiteY66" fmla="*/ 421341 h 1309034"/>
              <a:gd name="connsiteX67" fmla="*/ 0 w 1156447"/>
              <a:gd name="connsiteY67" fmla="*/ 448235 h 1309034"/>
              <a:gd name="connsiteX68" fmla="*/ 17930 w 1156447"/>
              <a:gd name="connsiteY68" fmla="*/ 546847 h 1309034"/>
              <a:gd name="connsiteX69" fmla="*/ 35859 w 1156447"/>
              <a:gd name="connsiteY69" fmla="*/ 573741 h 1309034"/>
              <a:gd name="connsiteX70" fmla="*/ 44824 w 1156447"/>
              <a:gd name="connsiteY70" fmla="*/ 609600 h 1309034"/>
              <a:gd name="connsiteX71" fmla="*/ 71718 w 1156447"/>
              <a:gd name="connsiteY71" fmla="*/ 618565 h 1309034"/>
              <a:gd name="connsiteX72" fmla="*/ 98612 w 1156447"/>
              <a:gd name="connsiteY72" fmla="*/ 636494 h 1309034"/>
              <a:gd name="connsiteX73" fmla="*/ 116541 w 1156447"/>
              <a:gd name="connsiteY73" fmla="*/ 654424 h 1309034"/>
              <a:gd name="connsiteX74" fmla="*/ 197224 w 1156447"/>
              <a:gd name="connsiteY74" fmla="*/ 663388 h 1309034"/>
              <a:gd name="connsiteX75" fmla="*/ 259977 w 1156447"/>
              <a:gd name="connsiteY75" fmla="*/ 708212 h 1309034"/>
              <a:gd name="connsiteX76" fmla="*/ 277906 w 1156447"/>
              <a:gd name="connsiteY76" fmla="*/ 735106 h 1309034"/>
              <a:gd name="connsiteX77" fmla="*/ 251012 w 1156447"/>
              <a:gd name="connsiteY77" fmla="*/ 762000 h 1309034"/>
              <a:gd name="connsiteX78" fmla="*/ 224118 w 1156447"/>
              <a:gd name="connsiteY78" fmla="*/ 770965 h 1309034"/>
              <a:gd name="connsiteX79" fmla="*/ 197224 w 1156447"/>
              <a:gd name="connsiteY79" fmla="*/ 788894 h 1309034"/>
              <a:gd name="connsiteX80" fmla="*/ 161365 w 1156447"/>
              <a:gd name="connsiteY80" fmla="*/ 833718 h 1309034"/>
              <a:gd name="connsiteX81" fmla="*/ 152400 w 1156447"/>
              <a:gd name="connsiteY81" fmla="*/ 914400 h 1309034"/>
              <a:gd name="connsiteX82" fmla="*/ 134471 w 1156447"/>
              <a:gd name="connsiteY82" fmla="*/ 941294 h 1309034"/>
              <a:gd name="connsiteX83" fmla="*/ 125506 w 1156447"/>
              <a:gd name="connsiteY83" fmla="*/ 977153 h 1309034"/>
              <a:gd name="connsiteX84" fmla="*/ 134471 w 1156447"/>
              <a:gd name="connsiteY84" fmla="*/ 1004047 h 1309034"/>
              <a:gd name="connsiteX85" fmla="*/ 161365 w 1156447"/>
              <a:gd name="connsiteY85" fmla="*/ 1013012 h 1309034"/>
              <a:gd name="connsiteX86" fmla="*/ 224118 w 1156447"/>
              <a:gd name="connsiteY86" fmla="*/ 1021977 h 1309034"/>
              <a:gd name="connsiteX87" fmla="*/ 242047 w 1156447"/>
              <a:gd name="connsiteY87" fmla="*/ 1048871 h 1309034"/>
              <a:gd name="connsiteX88" fmla="*/ 251012 w 1156447"/>
              <a:gd name="connsiteY88" fmla="*/ 1084729 h 1309034"/>
              <a:gd name="connsiteX89" fmla="*/ 259977 w 1156447"/>
              <a:gd name="connsiteY89" fmla="*/ 1111624 h 1309034"/>
              <a:gd name="connsiteX90" fmla="*/ 134471 w 1156447"/>
              <a:gd name="connsiteY90" fmla="*/ 1210235 h 1309034"/>
              <a:gd name="connsiteX91" fmla="*/ 116541 w 1156447"/>
              <a:gd name="connsiteY91" fmla="*/ 1228165 h 1309034"/>
              <a:gd name="connsiteX92" fmla="*/ 89647 w 1156447"/>
              <a:gd name="connsiteY92" fmla="*/ 1246094 h 1309034"/>
              <a:gd name="connsiteX93" fmla="*/ 44824 w 1156447"/>
              <a:gd name="connsiteY93" fmla="*/ 1290918 h 1309034"/>
              <a:gd name="connsiteX94" fmla="*/ 71718 w 1156447"/>
              <a:gd name="connsiteY94" fmla="*/ 1308847 h 1309034"/>
              <a:gd name="connsiteX95" fmla="*/ 143436 w 1156447"/>
              <a:gd name="connsiteY95" fmla="*/ 1290918 h 1309034"/>
              <a:gd name="connsiteX96" fmla="*/ 161365 w 1156447"/>
              <a:gd name="connsiteY96" fmla="*/ 1272988 h 1309034"/>
              <a:gd name="connsiteX97" fmla="*/ 313765 w 1156447"/>
              <a:gd name="connsiteY97" fmla="*/ 1246094 h 1309034"/>
              <a:gd name="connsiteX98" fmla="*/ 349624 w 1156447"/>
              <a:gd name="connsiteY98" fmla="*/ 1192306 h 1309034"/>
              <a:gd name="connsiteX99" fmla="*/ 636494 w 1156447"/>
              <a:gd name="connsiteY99" fmla="*/ 1174377 h 1309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1156447" h="1309034">
                <a:moveTo>
                  <a:pt x="89647" y="1264024"/>
                </a:moveTo>
                <a:cubicBezTo>
                  <a:pt x="140447" y="1261036"/>
                  <a:pt x="191368" y="1259666"/>
                  <a:pt x="242047" y="1255059"/>
                </a:cubicBezTo>
                <a:cubicBezTo>
                  <a:pt x="265590" y="1252919"/>
                  <a:pt x="291360" y="1245531"/>
                  <a:pt x="313765" y="1237129"/>
                </a:cubicBezTo>
                <a:cubicBezTo>
                  <a:pt x="328833" y="1231479"/>
                  <a:pt x="343521" y="1224850"/>
                  <a:pt x="358589" y="1219200"/>
                </a:cubicBezTo>
                <a:cubicBezTo>
                  <a:pt x="367437" y="1215882"/>
                  <a:pt x="377031" y="1214461"/>
                  <a:pt x="385483" y="1210235"/>
                </a:cubicBezTo>
                <a:cubicBezTo>
                  <a:pt x="395120" y="1205417"/>
                  <a:pt x="402740" y="1197124"/>
                  <a:pt x="412377" y="1192306"/>
                </a:cubicBezTo>
                <a:cubicBezTo>
                  <a:pt x="486607" y="1155191"/>
                  <a:pt x="389091" y="1216794"/>
                  <a:pt x="466165" y="1165412"/>
                </a:cubicBezTo>
                <a:cubicBezTo>
                  <a:pt x="487083" y="1168400"/>
                  <a:pt x="508532" y="1168817"/>
                  <a:pt x="528918" y="1174377"/>
                </a:cubicBezTo>
                <a:cubicBezTo>
                  <a:pt x="609080" y="1196239"/>
                  <a:pt x="526748" y="1188287"/>
                  <a:pt x="591671" y="1201271"/>
                </a:cubicBezTo>
                <a:cubicBezTo>
                  <a:pt x="612391" y="1205415"/>
                  <a:pt x="633506" y="1207247"/>
                  <a:pt x="654424" y="1210235"/>
                </a:cubicBezTo>
                <a:cubicBezTo>
                  <a:pt x="663389" y="1213223"/>
                  <a:pt x="672866" y="1223426"/>
                  <a:pt x="681318" y="1219200"/>
                </a:cubicBezTo>
                <a:cubicBezTo>
                  <a:pt x="689770" y="1214974"/>
                  <a:pt x="690283" y="1201756"/>
                  <a:pt x="690283" y="1192306"/>
                </a:cubicBezTo>
                <a:cubicBezTo>
                  <a:pt x="690283" y="1153344"/>
                  <a:pt x="685870" y="1114460"/>
                  <a:pt x="681318" y="1075765"/>
                </a:cubicBezTo>
                <a:cubicBezTo>
                  <a:pt x="679878" y="1063529"/>
                  <a:pt x="679187" y="1050158"/>
                  <a:pt x="672353" y="1039906"/>
                </a:cubicBezTo>
                <a:cubicBezTo>
                  <a:pt x="660632" y="1022325"/>
                  <a:pt x="645111" y="1006803"/>
                  <a:pt x="627530" y="995082"/>
                </a:cubicBezTo>
                <a:lnTo>
                  <a:pt x="573741" y="959224"/>
                </a:lnTo>
                <a:cubicBezTo>
                  <a:pt x="567765" y="950259"/>
                  <a:pt x="563431" y="939948"/>
                  <a:pt x="555812" y="932329"/>
                </a:cubicBezTo>
                <a:cubicBezTo>
                  <a:pt x="548194" y="924710"/>
                  <a:pt x="530556" y="925049"/>
                  <a:pt x="528918" y="914400"/>
                </a:cubicBezTo>
                <a:cubicBezTo>
                  <a:pt x="511864" y="803545"/>
                  <a:pt x="528386" y="843745"/>
                  <a:pt x="555812" y="788894"/>
                </a:cubicBezTo>
                <a:cubicBezTo>
                  <a:pt x="560038" y="780442"/>
                  <a:pt x="560551" y="770452"/>
                  <a:pt x="564777" y="762000"/>
                </a:cubicBezTo>
                <a:cubicBezTo>
                  <a:pt x="576087" y="739380"/>
                  <a:pt x="583958" y="733854"/>
                  <a:pt x="600636" y="717177"/>
                </a:cubicBezTo>
                <a:cubicBezTo>
                  <a:pt x="603624" y="705224"/>
                  <a:pt x="604090" y="692338"/>
                  <a:pt x="609600" y="681318"/>
                </a:cubicBezTo>
                <a:cubicBezTo>
                  <a:pt x="619237" y="662044"/>
                  <a:pt x="638644" y="647972"/>
                  <a:pt x="645459" y="627529"/>
                </a:cubicBezTo>
                <a:cubicBezTo>
                  <a:pt x="654927" y="599125"/>
                  <a:pt x="652493" y="598565"/>
                  <a:pt x="672353" y="573741"/>
                </a:cubicBezTo>
                <a:cubicBezTo>
                  <a:pt x="677633" y="567141"/>
                  <a:pt x="682723" y="559592"/>
                  <a:pt x="690283" y="555812"/>
                </a:cubicBezTo>
                <a:cubicBezTo>
                  <a:pt x="701303" y="550302"/>
                  <a:pt x="714188" y="549835"/>
                  <a:pt x="726141" y="546847"/>
                </a:cubicBezTo>
                <a:cubicBezTo>
                  <a:pt x="735106" y="540871"/>
                  <a:pt x="742293" y="529744"/>
                  <a:pt x="753036" y="528918"/>
                </a:cubicBezTo>
                <a:cubicBezTo>
                  <a:pt x="809373" y="524584"/>
                  <a:pt x="827633" y="532865"/>
                  <a:pt x="869577" y="546847"/>
                </a:cubicBezTo>
                <a:cubicBezTo>
                  <a:pt x="944283" y="543859"/>
                  <a:pt x="1019119" y="543209"/>
                  <a:pt x="1093694" y="537882"/>
                </a:cubicBezTo>
                <a:cubicBezTo>
                  <a:pt x="1103120" y="537209"/>
                  <a:pt x="1113907" y="535600"/>
                  <a:pt x="1120589" y="528918"/>
                </a:cubicBezTo>
                <a:cubicBezTo>
                  <a:pt x="1135826" y="513681"/>
                  <a:pt x="1156447" y="475129"/>
                  <a:pt x="1156447" y="475129"/>
                </a:cubicBezTo>
                <a:cubicBezTo>
                  <a:pt x="1153459" y="457200"/>
                  <a:pt x="1155612" y="437599"/>
                  <a:pt x="1147483" y="421341"/>
                </a:cubicBezTo>
                <a:cubicBezTo>
                  <a:pt x="1129544" y="385463"/>
                  <a:pt x="1111629" y="394456"/>
                  <a:pt x="1093694" y="367553"/>
                </a:cubicBezTo>
                <a:cubicBezTo>
                  <a:pt x="1087718" y="358588"/>
                  <a:pt x="1083383" y="348278"/>
                  <a:pt x="1075765" y="340659"/>
                </a:cubicBezTo>
                <a:cubicBezTo>
                  <a:pt x="1054454" y="319348"/>
                  <a:pt x="1021716" y="313678"/>
                  <a:pt x="995083" y="304800"/>
                </a:cubicBezTo>
                <a:cubicBezTo>
                  <a:pt x="986118" y="301812"/>
                  <a:pt x="976641" y="300061"/>
                  <a:pt x="968189" y="295835"/>
                </a:cubicBezTo>
                <a:cubicBezTo>
                  <a:pt x="956236" y="289859"/>
                  <a:pt x="944738" y="282869"/>
                  <a:pt x="932330" y="277906"/>
                </a:cubicBezTo>
                <a:cubicBezTo>
                  <a:pt x="879072" y="256603"/>
                  <a:pt x="888910" y="264220"/>
                  <a:pt x="842683" y="251012"/>
                </a:cubicBezTo>
                <a:cubicBezTo>
                  <a:pt x="833597" y="248416"/>
                  <a:pt x="824754" y="245035"/>
                  <a:pt x="815789" y="242047"/>
                </a:cubicBezTo>
                <a:cubicBezTo>
                  <a:pt x="809812" y="236071"/>
                  <a:pt x="802208" y="231365"/>
                  <a:pt x="797859" y="224118"/>
                </a:cubicBezTo>
                <a:cubicBezTo>
                  <a:pt x="783625" y="200396"/>
                  <a:pt x="784398" y="154663"/>
                  <a:pt x="797859" y="134471"/>
                </a:cubicBezTo>
                <a:cubicBezTo>
                  <a:pt x="810070" y="116154"/>
                  <a:pt x="895335" y="109020"/>
                  <a:pt x="905436" y="107577"/>
                </a:cubicBezTo>
                <a:cubicBezTo>
                  <a:pt x="898990" y="81794"/>
                  <a:pt x="902049" y="67892"/>
                  <a:pt x="878541" y="53788"/>
                </a:cubicBezTo>
                <a:cubicBezTo>
                  <a:pt x="870438" y="48926"/>
                  <a:pt x="860612" y="47812"/>
                  <a:pt x="851647" y="44824"/>
                </a:cubicBezTo>
                <a:cubicBezTo>
                  <a:pt x="809027" y="16410"/>
                  <a:pt x="834976" y="30302"/>
                  <a:pt x="770965" y="8965"/>
                </a:cubicBezTo>
                <a:lnTo>
                  <a:pt x="744071" y="0"/>
                </a:lnTo>
                <a:cubicBezTo>
                  <a:pt x="723153" y="2988"/>
                  <a:pt x="699789" y="-1297"/>
                  <a:pt x="681318" y="8965"/>
                </a:cubicBezTo>
                <a:cubicBezTo>
                  <a:pt x="672256" y="14000"/>
                  <a:pt x="658357" y="59919"/>
                  <a:pt x="654424" y="71718"/>
                </a:cubicBezTo>
                <a:cubicBezTo>
                  <a:pt x="657412" y="89647"/>
                  <a:pt x="655260" y="109248"/>
                  <a:pt x="663389" y="125506"/>
                </a:cubicBezTo>
                <a:cubicBezTo>
                  <a:pt x="668207" y="135143"/>
                  <a:pt x="681870" y="136704"/>
                  <a:pt x="690283" y="143435"/>
                </a:cubicBezTo>
                <a:cubicBezTo>
                  <a:pt x="696883" y="148715"/>
                  <a:pt x="702236" y="155388"/>
                  <a:pt x="708212" y="161365"/>
                </a:cubicBezTo>
                <a:cubicBezTo>
                  <a:pt x="711670" y="175198"/>
                  <a:pt x="726141" y="230662"/>
                  <a:pt x="726141" y="242047"/>
                </a:cubicBezTo>
                <a:cubicBezTo>
                  <a:pt x="726141" y="281009"/>
                  <a:pt x="722010" y="319927"/>
                  <a:pt x="717177" y="358588"/>
                </a:cubicBezTo>
                <a:cubicBezTo>
                  <a:pt x="716005" y="367965"/>
                  <a:pt x="713074" y="377379"/>
                  <a:pt x="708212" y="385482"/>
                </a:cubicBezTo>
                <a:cubicBezTo>
                  <a:pt x="703864" y="392730"/>
                  <a:pt x="695563" y="396812"/>
                  <a:pt x="690283" y="403412"/>
                </a:cubicBezTo>
                <a:cubicBezTo>
                  <a:pt x="679845" y="416459"/>
                  <a:pt x="662881" y="451393"/>
                  <a:pt x="645459" y="457200"/>
                </a:cubicBezTo>
                <a:cubicBezTo>
                  <a:pt x="619788" y="465757"/>
                  <a:pt x="591671" y="463177"/>
                  <a:pt x="564777" y="466165"/>
                </a:cubicBezTo>
                <a:cubicBezTo>
                  <a:pt x="552824" y="478118"/>
                  <a:pt x="538295" y="487959"/>
                  <a:pt x="528918" y="502024"/>
                </a:cubicBezTo>
                <a:cubicBezTo>
                  <a:pt x="501613" y="542982"/>
                  <a:pt x="518606" y="521302"/>
                  <a:pt x="475130" y="564777"/>
                </a:cubicBezTo>
                <a:cubicBezTo>
                  <a:pt x="469153" y="570753"/>
                  <a:pt x="465218" y="580033"/>
                  <a:pt x="457200" y="582706"/>
                </a:cubicBezTo>
                <a:cubicBezTo>
                  <a:pt x="420085" y="595078"/>
                  <a:pt x="438169" y="586429"/>
                  <a:pt x="403412" y="609600"/>
                </a:cubicBezTo>
                <a:cubicBezTo>
                  <a:pt x="275548" y="601075"/>
                  <a:pt x="279773" y="643028"/>
                  <a:pt x="259977" y="573741"/>
                </a:cubicBezTo>
                <a:cubicBezTo>
                  <a:pt x="256592" y="561894"/>
                  <a:pt x="254000" y="549835"/>
                  <a:pt x="251012" y="537882"/>
                </a:cubicBezTo>
                <a:cubicBezTo>
                  <a:pt x="248024" y="505012"/>
                  <a:pt x="257695" y="468332"/>
                  <a:pt x="242047" y="439271"/>
                </a:cubicBezTo>
                <a:cubicBezTo>
                  <a:pt x="233087" y="422631"/>
                  <a:pt x="206188" y="427317"/>
                  <a:pt x="188259" y="421341"/>
                </a:cubicBezTo>
                <a:lnTo>
                  <a:pt x="161365" y="412377"/>
                </a:lnTo>
                <a:cubicBezTo>
                  <a:pt x="110565" y="415365"/>
                  <a:pt x="58641" y="410302"/>
                  <a:pt x="8965" y="421341"/>
                </a:cubicBezTo>
                <a:cubicBezTo>
                  <a:pt x="-260" y="423391"/>
                  <a:pt x="0" y="438785"/>
                  <a:pt x="0" y="448235"/>
                </a:cubicBezTo>
                <a:cubicBezTo>
                  <a:pt x="0" y="466779"/>
                  <a:pt x="5322" y="521631"/>
                  <a:pt x="17930" y="546847"/>
                </a:cubicBezTo>
                <a:cubicBezTo>
                  <a:pt x="22748" y="556484"/>
                  <a:pt x="29883" y="564776"/>
                  <a:pt x="35859" y="573741"/>
                </a:cubicBezTo>
                <a:cubicBezTo>
                  <a:pt x="38847" y="585694"/>
                  <a:pt x="37127" y="599979"/>
                  <a:pt x="44824" y="609600"/>
                </a:cubicBezTo>
                <a:cubicBezTo>
                  <a:pt x="50727" y="616979"/>
                  <a:pt x="63266" y="614339"/>
                  <a:pt x="71718" y="618565"/>
                </a:cubicBezTo>
                <a:cubicBezTo>
                  <a:pt x="81355" y="623383"/>
                  <a:pt x="90199" y="629763"/>
                  <a:pt x="98612" y="636494"/>
                </a:cubicBezTo>
                <a:cubicBezTo>
                  <a:pt x="105212" y="641774"/>
                  <a:pt x="108387" y="652200"/>
                  <a:pt x="116541" y="654424"/>
                </a:cubicBezTo>
                <a:cubicBezTo>
                  <a:pt x="142647" y="661544"/>
                  <a:pt x="170330" y="660400"/>
                  <a:pt x="197224" y="663388"/>
                </a:cubicBezTo>
                <a:cubicBezTo>
                  <a:pt x="277905" y="690283"/>
                  <a:pt x="236071" y="660401"/>
                  <a:pt x="259977" y="708212"/>
                </a:cubicBezTo>
                <a:cubicBezTo>
                  <a:pt x="264795" y="717849"/>
                  <a:pt x="271930" y="726141"/>
                  <a:pt x="277906" y="735106"/>
                </a:cubicBezTo>
                <a:cubicBezTo>
                  <a:pt x="268941" y="744071"/>
                  <a:pt x="261561" y="754967"/>
                  <a:pt x="251012" y="762000"/>
                </a:cubicBezTo>
                <a:cubicBezTo>
                  <a:pt x="243149" y="767242"/>
                  <a:pt x="232570" y="766739"/>
                  <a:pt x="224118" y="770965"/>
                </a:cubicBezTo>
                <a:cubicBezTo>
                  <a:pt x="214481" y="775783"/>
                  <a:pt x="205637" y="782163"/>
                  <a:pt x="197224" y="788894"/>
                </a:cubicBezTo>
                <a:cubicBezTo>
                  <a:pt x="178975" y="803493"/>
                  <a:pt x="174678" y="813748"/>
                  <a:pt x="161365" y="833718"/>
                </a:cubicBezTo>
                <a:cubicBezTo>
                  <a:pt x="158377" y="860612"/>
                  <a:pt x="158963" y="888148"/>
                  <a:pt x="152400" y="914400"/>
                </a:cubicBezTo>
                <a:cubicBezTo>
                  <a:pt x="149787" y="924852"/>
                  <a:pt x="138715" y="931391"/>
                  <a:pt x="134471" y="941294"/>
                </a:cubicBezTo>
                <a:cubicBezTo>
                  <a:pt x="129618" y="952619"/>
                  <a:pt x="128494" y="965200"/>
                  <a:pt x="125506" y="977153"/>
                </a:cubicBezTo>
                <a:cubicBezTo>
                  <a:pt x="128494" y="986118"/>
                  <a:pt x="127789" y="997365"/>
                  <a:pt x="134471" y="1004047"/>
                </a:cubicBezTo>
                <a:cubicBezTo>
                  <a:pt x="141153" y="1010729"/>
                  <a:pt x="152099" y="1011159"/>
                  <a:pt x="161365" y="1013012"/>
                </a:cubicBezTo>
                <a:cubicBezTo>
                  <a:pt x="182085" y="1017156"/>
                  <a:pt x="203200" y="1018989"/>
                  <a:pt x="224118" y="1021977"/>
                </a:cubicBezTo>
                <a:cubicBezTo>
                  <a:pt x="230094" y="1030942"/>
                  <a:pt x="237803" y="1038968"/>
                  <a:pt x="242047" y="1048871"/>
                </a:cubicBezTo>
                <a:cubicBezTo>
                  <a:pt x="246900" y="1060195"/>
                  <a:pt x="247627" y="1072883"/>
                  <a:pt x="251012" y="1084729"/>
                </a:cubicBezTo>
                <a:cubicBezTo>
                  <a:pt x="253608" y="1093815"/>
                  <a:pt x="256989" y="1102659"/>
                  <a:pt x="259977" y="1111624"/>
                </a:cubicBezTo>
                <a:cubicBezTo>
                  <a:pt x="231793" y="1252539"/>
                  <a:pt x="276191" y="1179867"/>
                  <a:pt x="134471" y="1210235"/>
                </a:cubicBezTo>
                <a:cubicBezTo>
                  <a:pt x="126206" y="1212006"/>
                  <a:pt x="123141" y="1222885"/>
                  <a:pt x="116541" y="1228165"/>
                </a:cubicBezTo>
                <a:cubicBezTo>
                  <a:pt x="108128" y="1234896"/>
                  <a:pt x="97755" y="1238999"/>
                  <a:pt x="89647" y="1246094"/>
                </a:cubicBezTo>
                <a:cubicBezTo>
                  <a:pt x="73745" y="1260008"/>
                  <a:pt x="44824" y="1290918"/>
                  <a:pt x="44824" y="1290918"/>
                </a:cubicBezTo>
                <a:cubicBezTo>
                  <a:pt x="53789" y="1296894"/>
                  <a:pt x="61027" y="1307511"/>
                  <a:pt x="71718" y="1308847"/>
                </a:cubicBezTo>
                <a:cubicBezTo>
                  <a:pt x="87449" y="1310813"/>
                  <a:pt x="125875" y="1296771"/>
                  <a:pt x="143436" y="1290918"/>
                </a:cubicBezTo>
                <a:cubicBezTo>
                  <a:pt x="149412" y="1284941"/>
                  <a:pt x="154765" y="1278268"/>
                  <a:pt x="161365" y="1272988"/>
                </a:cubicBezTo>
                <a:cubicBezTo>
                  <a:pt x="211847" y="1232602"/>
                  <a:pt x="221542" y="1252682"/>
                  <a:pt x="313765" y="1246094"/>
                </a:cubicBezTo>
                <a:cubicBezTo>
                  <a:pt x="325718" y="1228165"/>
                  <a:pt x="328127" y="1193789"/>
                  <a:pt x="349624" y="1192306"/>
                </a:cubicBezTo>
                <a:cubicBezTo>
                  <a:pt x="618543" y="1173760"/>
                  <a:pt x="522736" y="1174377"/>
                  <a:pt x="636494" y="1174377"/>
                </a:cubicBezTo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олілінія 7"/>
          <p:cNvSpPr/>
          <p:nvPr/>
        </p:nvSpPr>
        <p:spPr>
          <a:xfrm>
            <a:off x="3307976" y="2223247"/>
            <a:ext cx="1562412" cy="753035"/>
          </a:xfrm>
          <a:custGeom>
            <a:avLst/>
            <a:gdLst>
              <a:gd name="connsiteX0" fmla="*/ 385483 w 1562412"/>
              <a:gd name="connsiteY0" fmla="*/ 143435 h 753035"/>
              <a:gd name="connsiteX1" fmla="*/ 331695 w 1562412"/>
              <a:gd name="connsiteY1" fmla="*/ 179294 h 753035"/>
              <a:gd name="connsiteX2" fmla="*/ 322730 w 1562412"/>
              <a:gd name="connsiteY2" fmla="*/ 152400 h 753035"/>
              <a:gd name="connsiteX3" fmla="*/ 313765 w 1562412"/>
              <a:gd name="connsiteY3" fmla="*/ 80682 h 753035"/>
              <a:gd name="connsiteX4" fmla="*/ 295836 w 1562412"/>
              <a:gd name="connsiteY4" fmla="*/ 53788 h 753035"/>
              <a:gd name="connsiteX5" fmla="*/ 268942 w 1562412"/>
              <a:gd name="connsiteY5" fmla="*/ 0 h 753035"/>
              <a:gd name="connsiteX6" fmla="*/ 170330 w 1562412"/>
              <a:gd name="connsiteY6" fmla="*/ 8965 h 753035"/>
              <a:gd name="connsiteX7" fmla="*/ 143436 w 1562412"/>
              <a:gd name="connsiteY7" fmla="*/ 17929 h 753035"/>
              <a:gd name="connsiteX8" fmla="*/ 134471 w 1562412"/>
              <a:gd name="connsiteY8" fmla="*/ 116541 h 753035"/>
              <a:gd name="connsiteX9" fmla="*/ 125506 w 1562412"/>
              <a:gd name="connsiteY9" fmla="*/ 143435 h 753035"/>
              <a:gd name="connsiteX10" fmla="*/ 71718 w 1562412"/>
              <a:gd name="connsiteY10" fmla="*/ 322729 h 753035"/>
              <a:gd name="connsiteX11" fmla="*/ 44824 w 1562412"/>
              <a:gd name="connsiteY11" fmla="*/ 331694 h 753035"/>
              <a:gd name="connsiteX12" fmla="*/ 35859 w 1562412"/>
              <a:gd name="connsiteY12" fmla="*/ 358588 h 753035"/>
              <a:gd name="connsiteX13" fmla="*/ 17930 w 1562412"/>
              <a:gd name="connsiteY13" fmla="*/ 376518 h 753035"/>
              <a:gd name="connsiteX14" fmla="*/ 0 w 1562412"/>
              <a:gd name="connsiteY14" fmla="*/ 403412 h 753035"/>
              <a:gd name="connsiteX15" fmla="*/ 17930 w 1562412"/>
              <a:gd name="connsiteY15" fmla="*/ 421341 h 753035"/>
              <a:gd name="connsiteX16" fmla="*/ 53789 w 1562412"/>
              <a:gd name="connsiteY16" fmla="*/ 546847 h 753035"/>
              <a:gd name="connsiteX17" fmla="*/ 161365 w 1562412"/>
              <a:gd name="connsiteY17" fmla="*/ 555812 h 753035"/>
              <a:gd name="connsiteX18" fmla="*/ 457200 w 1562412"/>
              <a:gd name="connsiteY18" fmla="*/ 555812 h 753035"/>
              <a:gd name="connsiteX19" fmla="*/ 618565 w 1562412"/>
              <a:gd name="connsiteY19" fmla="*/ 564777 h 753035"/>
              <a:gd name="connsiteX20" fmla="*/ 663389 w 1562412"/>
              <a:gd name="connsiteY20" fmla="*/ 573741 h 753035"/>
              <a:gd name="connsiteX21" fmla="*/ 699248 w 1562412"/>
              <a:gd name="connsiteY21" fmla="*/ 582706 h 753035"/>
              <a:gd name="connsiteX22" fmla="*/ 762000 w 1562412"/>
              <a:gd name="connsiteY22" fmla="*/ 591671 h 753035"/>
              <a:gd name="connsiteX23" fmla="*/ 851648 w 1562412"/>
              <a:gd name="connsiteY23" fmla="*/ 573741 h 753035"/>
              <a:gd name="connsiteX24" fmla="*/ 860612 w 1562412"/>
              <a:gd name="connsiteY24" fmla="*/ 546847 h 753035"/>
              <a:gd name="connsiteX25" fmla="*/ 896471 w 1562412"/>
              <a:gd name="connsiteY25" fmla="*/ 457200 h 753035"/>
              <a:gd name="connsiteX26" fmla="*/ 986118 w 1562412"/>
              <a:gd name="connsiteY26" fmla="*/ 475129 h 753035"/>
              <a:gd name="connsiteX27" fmla="*/ 1039906 w 1562412"/>
              <a:gd name="connsiteY27" fmla="*/ 493059 h 753035"/>
              <a:gd name="connsiteX28" fmla="*/ 1102659 w 1562412"/>
              <a:gd name="connsiteY28" fmla="*/ 519953 h 753035"/>
              <a:gd name="connsiteX29" fmla="*/ 1138518 w 1562412"/>
              <a:gd name="connsiteY29" fmla="*/ 555812 h 753035"/>
              <a:gd name="connsiteX30" fmla="*/ 1156448 w 1562412"/>
              <a:gd name="connsiteY30" fmla="*/ 582706 h 753035"/>
              <a:gd name="connsiteX31" fmla="*/ 1192306 w 1562412"/>
              <a:gd name="connsiteY31" fmla="*/ 591671 h 753035"/>
              <a:gd name="connsiteX32" fmla="*/ 1272989 w 1562412"/>
              <a:gd name="connsiteY32" fmla="*/ 618565 h 753035"/>
              <a:gd name="connsiteX33" fmla="*/ 1299883 w 1562412"/>
              <a:gd name="connsiteY33" fmla="*/ 636494 h 753035"/>
              <a:gd name="connsiteX34" fmla="*/ 1353671 w 1562412"/>
              <a:gd name="connsiteY34" fmla="*/ 654424 h 753035"/>
              <a:gd name="connsiteX35" fmla="*/ 1407459 w 1562412"/>
              <a:gd name="connsiteY35" fmla="*/ 672353 h 753035"/>
              <a:gd name="connsiteX36" fmla="*/ 1434353 w 1562412"/>
              <a:gd name="connsiteY36" fmla="*/ 681318 h 753035"/>
              <a:gd name="connsiteX37" fmla="*/ 1470212 w 1562412"/>
              <a:gd name="connsiteY37" fmla="*/ 690282 h 753035"/>
              <a:gd name="connsiteX38" fmla="*/ 1488142 w 1562412"/>
              <a:gd name="connsiteY38" fmla="*/ 717177 h 753035"/>
              <a:gd name="connsiteX39" fmla="*/ 1541930 w 1562412"/>
              <a:gd name="connsiteY39" fmla="*/ 753035 h 753035"/>
              <a:gd name="connsiteX40" fmla="*/ 1559859 w 1562412"/>
              <a:gd name="connsiteY40" fmla="*/ 726141 h 753035"/>
              <a:gd name="connsiteX41" fmla="*/ 1532965 w 1562412"/>
              <a:gd name="connsiteY41" fmla="*/ 591671 h 753035"/>
              <a:gd name="connsiteX42" fmla="*/ 1515036 w 1562412"/>
              <a:gd name="connsiteY42" fmla="*/ 573741 h 753035"/>
              <a:gd name="connsiteX43" fmla="*/ 1488142 w 1562412"/>
              <a:gd name="connsiteY43" fmla="*/ 564777 h 753035"/>
              <a:gd name="connsiteX44" fmla="*/ 1434353 w 1562412"/>
              <a:gd name="connsiteY44" fmla="*/ 510988 h 753035"/>
              <a:gd name="connsiteX45" fmla="*/ 1425389 w 1562412"/>
              <a:gd name="connsiteY45" fmla="*/ 466165 h 753035"/>
              <a:gd name="connsiteX46" fmla="*/ 1407459 w 1562412"/>
              <a:gd name="connsiteY46" fmla="*/ 367553 h 753035"/>
              <a:gd name="connsiteX47" fmla="*/ 1389530 w 1562412"/>
              <a:gd name="connsiteY47" fmla="*/ 340659 h 753035"/>
              <a:gd name="connsiteX48" fmla="*/ 1380565 w 1562412"/>
              <a:gd name="connsiteY48" fmla="*/ 313765 h 753035"/>
              <a:gd name="connsiteX49" fmla="*/ 1362636 w 1562412"/>
              <a:gd name="connsiteY49" fmla="*/ 277906 h 753035"/>
              <a:gd name="connsiteX50" fmla="*/ 1326777 w 1562412"/>
              <a:gd name="connsiteY50" fmla="*/ 206188 h 753035"/>
              <a:gd name="connsiteX51" fmla="*/ 1219200 w 1562412"/>
              <a:gd name="connsiteY51" fmla="*/ 188259 h 753035"/>
              <a:gd name="connsiteX52" fmla="*/ 1192306 w 1562412"/>
              <a:gd name="connsiteY52" fmla="*/ 179294 h 753035"/>
              <a:gd name="connsiteX53" fmla="*/ 1084730 w 1562412"/>
              <a:gd name="connsiteY53" fmla="*/ 161365 h 753035"/>
              <a:gd name="connsiteX54" fmla="*/ 1004048 w 1562412"/>
              <a:gd name="connsiteY54" fmla="*/ 134471 h 753035"/>
              <a:gd name="connsiteX55" fmla="*/ 977153 w 1562412"/>
              <a:gd name="connsiteY55" fmla="*/ 125506 h 753035"/>
              <a:gd name="connsiteX56" fmla="*/ 950259 w 1562412"/>
              <a:gd name="connsiteY56" fmla="*/ 98612 h 753035"/>
              <a:gd name="connsiteX57" fmla="*/ 923365 w 1562412"/>
              <a:gd name="connsiteY57" fmla="*/ 89647 h 753035"/>
              <a:gd name="connsiteX58" fmla="*/ 860612 w 1562412"/>
              <a:gd name="connsiteY58" fmla="*/ 62753 h 753035"/>
              <a:gd name="connsiteX59" fmla="*/ 824753 w 1562412"/>
              <a:gd name="connsiteY59" fmla="*/ 35859 h 753035"/>
              <a:gd name="connsiteX60" fmla="*/ 502024 w 1562412"/>
              <a:gd name="connsiteY60" fmla="*/ 26894 h 753035"/>
              <a:gd name="connsiteX61" fmla="*/ 439271 w 1562412"/>
              <a:gd name="connsiteY61" fmla="*/ 80682 h 753035"/>
              <a:gd name="connsiteX62" fmla="*/ 421342 w 1562412"/>
              <a:gd name="connsiteY62" fmla="*/ 98612 h 753035"/>
              <a:gd name="connsiteX63" fmla="*/ 394448 w 1562412"/>
              <a:gd name="connsiteY63" fmla="*/ 107577 h 753035"/>
              <a:gd name="connsiteX64" fmla="*/ 367553 w 1562412"/>
              <a:gd name="connsiteY64" fmla="*/ 125506 h 753035"/>
              <a:gd name="connsiteX65" fmla="*/ 385483 w 1562412"/>
              <a:gd name="connsiteY65" fmla="*/ 143435 h 753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562412" h="753035">
                <a:moveTo>
                  <a:pt x="385483" y="143435"/>
                </a:moveTo>
                <a:cubicBezTo>
                  <a:pt x="379507" y="152400"/>
                  <a:pt x="353027" y="176246"/>
                  <a:pt x="331695" y="179294"/>
                </a:cubicBezTo>
                <a:cubicBezTo>
                  <a:pt x="322340" y="180630"/>
                  <a:pt x="324420" y="161697"/>
                  <a:pt x="322730" y="152400"/>
                </a:cubicBezTo>
                <a:cubicBezTo>
                  <a:pt x="318420" y="128697"/>
                  <a:pt x="320104" y="103925"/>
                  <a:pt x="313765" y="80682"/>
                </a:cubicBezTo>
                <a:cubicBezTo>
                  <a:pt x="310930" y="70288"/>
                  <a:pt x="300654" y="63425"/>
                  <a:pt x="295836" y="53788"/>
                </a:cubicBezTo>
                <a:cubicBezTo>
                  <a:pt x="258721" y="-20442"/>
                  <a:pt x="320324" y="77074"/>
                  <a:pt x="268942" y="0"/>
                </a:cubicBezTo>
                <a:cubicBezTo>
                  <a:pt x="236071" y="2988"/>
                  <a:pt x="203005" y="4297"/>
                  <a:pt x="170330" y="8965"/>
                </a:cubicBezTo>
                <a:cubicBezTo>
                  <a:pt x="160975" y="10301"/>
                  <a:pt x="146424" y="8964"/>
                  <a:pt x="143436" y="17929"/>
                </a:cubicBezTo>
                <a:cubicBezTo>
                  <a:pt x="132998" y="49241"/>
                  <a:pt x="139139" y="83867"/>
                  <a:pt x="134471" y="116541"/>
                </a:cubicBezTo>
                <a:cubicBezTo>
                  <a:pt x="133135" y="125896"/>
                  <a:pt x="128494" y="134470"/>
                  <a:pt x="125506" y="143435"/>
                </a:cubicBezTo>
                <a:cubicBezTo>
                  <a:pt x="114740" y="348000"/>
                  <a:pt x="172562" y="297519"/>
                  <a:pt x="71718" y="322729"/>
                </a:cubicBezTo>
                <a:cubicBezTo>
                  <a:pt x="62551" y="325021"/>
                  <a:pt x="53789" y="328706"/>
                  <a:pt x="44824" y="331694"/>
                </a:cubicBezTo>
                <a:cubicBezTo>
                  <a:pt x="41836" y="340659"/>
                  <a:pt x="40721" y="350485"/>
                  <a:pt x="35859" y="358588"/>
                </a:cubicBezTo>
                <a:cubicBezTo>
                  <a:pt x="31511" y="365836"/>
                  <a:pt x="23210" y="369918"/>
                  <a:pt x="17930" y="376518"/>
                </a:cubicBezTo>
                <a:cubicBezTo>
                  <a:pt x="11199" y="384931"/>
                  <a:pt x="5977" y="394447"/>
                  <a:pt x="0" y="403412"/>
                </a:cubicBezTo>
                <a:cubicBezTo>
                  <a:pt x="5977" y="409388"/>
                  <a:pt x="16029" y="413105"/>
                  <a:pt x="17930" y="421341"/>
                </a:cubicBezTo>
                <a:cubicBezTo>
                  <a:pt x="21038" y="434807"/>
                  <a:pt x="6247" y="534169"/>
                  <a:pt x="53789" y="546847"/>
                </a:cubicBezTo>
                <a:cubicBezTo>
                  <a:pt x="88557" y="556119"/>
                  <a:pt x="125506" y="552824"/>
                  <a:pt x="161365" y="555812"/>
                </a:cubicBezTo>
                <a:cubicBezTo>
                  <a:pt x="298523" y="536217"/>
                  <a:pt x="212443" y="544686"/>
                  <a:pt x="457200" y="555812"/>
                </a:cubicBezTo>
                <a:cubicBezTo>
                  <a:pt x="511016" y="558258"/>
                  <a:pt x="564777" y="561789"/>
                  <a:pt x="618565" y="564777"/>
                </a:cubicBezTo>
                <a:cubicBezTo>
                  <a:pt x="633506" y="567765"/>
                  <a:pt x="648515" y="570436"/>
                  <a:pt x="663389" y="573741"/>
                </a:cubicBezTo>
                <a:cubicBezTo>
                  <a:pt x="675417" y="576414"/>
                  <a:pt x="687126" y="580502"/>
                  <a:pt x="699248" y="582706"/>
                </a:cubicBezTo>
                <a:cubicBezTo>
                  <a:pt x="720037" y="586486"/>
                  <a:pt x="741083" y="588683"/>
                  <a:pt x="762000" y="591671"/>
                </a:cubicBezTo>
                <a:cubicBezTo>
                  <a:pt x="791883" y="585694"/>
                  <a:pt x="823905" y="586352"/>
                  <a:pt x="851648" y="573741"/>
                </a:cubicBezTo>
                <a:cubicBezTo>
                  <a:pt x="860251" y="569831"/>
                  <a:pt x="859059" y="556168"/>
                  <a:pt x="860612" y="546847"/>
                </a:cubicBezTo>
                <a:cubicBezTo>
                  <a:pt x="875918" y="455007"/>
                  <a:pt x="842056" y="475339"/>
                  <a:pt x="896471" y="457200"/>
                </a:cubicBezTo>
                <a:cubicBezTo>
                  <a:pt x="926353" y="463176"/>
                  <a:pt x="957208" y="465492"/>
                  <a:pt x="986118" y="475129"/>
                </a:cubicBezTo>
                <a:cubicBezTo>
                  <a:pt x="1004047" y="481106"/>
                  <a:pt x="1023002" y="484607"/>
                  <a:pt x="1039906" y="493059"/>
                </a:cubicBezTo>
                <a:cubicBezTo>
                  <a:pt x="1084217" y="515214"/>
                  <a:pt x="1063087" y="506762"/>
                  <a:pt x="1102659" y="519953"/>
                </a:cubicBezTo>
                <a:cubicBezTo>
                  <a:pt x="1114612" y="531906"/>
                  <a:pt x="1129141" y="541747"/>
                  <a:pt x="1138518" y="555812"/>
                </a:cubicBezTo>
                <a:cubicBezTo>
                  <a:pt x="1144495" y="564777"/>
                  <a:pt x="1147483" y="576729"/>
                  <a:pt x="1156448" y="582706"/>
                </a:cubicBezTo>
                <a:cubicBezTo>
                  <a:pt x="1166699" y="589540"/>
                  <a:pt x="1180353" y="588683"/>
                  <a:pt x="1192306" y="591671"/>
                </a:cubicBezTo>
                <a:cubicBezTo>
                  <a:pt x="1231564" y="630927"/>
                  <a:pt x="1185902" y="592439"/>
                  <a:pt x="1272989" y="618565"/>
                </a:cubicBezTo>
                <a:cubicBezTo>
                  <a:pt x="1283309" y="621661"/>
                  <a:pt x="1290037" y="632118"/>
                  <a:pt x="1299883" y="636494"/>
                </a:cubicBezTo>
                <a:cubicBezTo>
                  <a:pt x="1317153" y="644170"/>
                  <a:pt x="1335742" y="648448"/>
                  <a:pt x="1353671" y="654424"/>
                </a:cubicBezTo>
                <a:lnTo>
                  <a:pt x="1407459" y="672353"/>
                </a:lnTo>
                <a:cubicBezTo>
                  <a:pt x="1416424" y="675341"/>
                  <a:pt x="1425185" y="679026"/>
                  <a:pt x="1434353" y="681318"/>
                </a:cubicBezTo>
                <a:lnTo>
                  <a:pt x="1470212" y="690282"/>
                </a:lnTo>
                <a:cubicBezTo>
                  <a:pt x="1476189" y="699247"/>
                  <a:pt x="1480033" y="710082"/>
                  <a:pt x="1488142" y="717177"/>
                </a:cubicBezTo>
                <a:cubicBezTo>
                  <a:pt x="1504359" y="731367"/>
                  <a:pt x="1541930" y="753035"/>
                  <a:pt x="1541930" y="753035"/>
                </a:cubicBezTo>
                <a:cubicBezTo>
                  <a:pt x="1547906" y="744070"/>
                  <a:pt x="1559142" y="736891"/>
                  <a:pt x="1559859" y="726141"/>
                </a:cubicBezTo>
                <a:cubicBezTo>
                  <a:pt x="1564435" y="657499"/>
                  <a:pt x="1566533" y="633631"/>
                  <a:pt x="1532965" y="591671"/>
                </a:cubicBezTo>
                <a:cubicBezTo>
                  <a:pt x="1527685" y="585071"/>
                  <a:pt x="1522284" y="578090"/>
                  <a:pt x="1515036" y="573741"/>
                </a:cubicBezTo>
                <a:cubicBezTo>
                  <a:pt x="1506933" y="568879"/>
                  <a:pt x="1497107" y="567765"/>
                  <a:pt x="1488142" y="564777"/>
                </a:cubicBezTo>
                <a:cubicBezTo>
                  <a:pt x="1470212" y="546847"/>
                  <a:pt x="1439325" y="535852"/>
                  <a:pt x="1434353" y="510988"/>
                </a:cubicBezTo>
                <a:cubicBezTo>
                  <a:pt x="1431365" y="496047"/>
                  <a:pt x="1427894" y="481195"/>
                  <a:pt x="1425389" y="466165"/>
                </a:cubicBezTo>
                <a:cubicBezTo>
                  <a:pt x="1422745" y="450300"/>
                  <a:pt x="1416847" y="389459"/>
                  <a:pt x="1407459" y="367553"/>
                </a:cubicBezTo>
                <a:cubicBezTo>
                  <a:pt x="1403215" y="357650"/>
                  <a:pt x="1394348" y="350296"/>
                  <a:pt x="1389530" y="340659"/>
                </a:cubicBezTo>
                <a:cubicBezTo>
                  <a:pt x="1385304" y="332207"/>
                  <a:pt x="1384287" y="322451"/>
                  <a:pt x="1380565" y="313765"/>
                </a:cubicBezTo>
                <a:cubicBezTo>
                  <a:pt x="1375301" y="301482"/>
                  <a:pt x="1367599" y="290314"/>
                  <a:pt x="1362636" y="277906"/>
                </a:cubicBezTo>
                <a:cubicBezTo>
                  <a:pt x="1351345" y="249679"/>
                  <a:pt x="1353905" y="222465"/>
                  <a:pt x="1326777" y="206188"/>
                </a:cubicBezTo>
                <a:cubicBezTo>
                  <a:pt x="1302887" y="191854"/>
                  <a:pt x="1227160" y="189143"/>
                  <a:pt x="1219200" y="188259"/>
                </a:cubicBezTo>
                <a:cubicBezTo>
                  <a:pt x="1210235" y="185271"/>
                  <a:pt x="1201473" y="181586"/>
                  <a:pt x="1192306" y="179294"/>
                </a:cubicBezTo>
                <a:cubicBezTo>
                  <a:pt x="1157345" y="170553"/>
                  <a:pt x="1120158" y="166426"/>
                  <a:pt x="1084730" y="161365"/>
                </a:cubicBezTo>
                <a:lnTo>
                  <a:pt x="1004048" y="134471"/>
                </a:lnTo>
                <a:lnTo>
                  <a:pt x="977153" y="125506"/>
                </a:lnTo>
                <a:cubicBezTo>
                  <a:pt x="968188" y="116541"/>
                  <a:pt x="960808" y="105645"/>
                  <a:pt x="950259" y="98612"/>
                </a:cubicBezTo>
                <a:cubicBezTo>
                  <a:pt x="942396" y="93370"/>
                  <a:pt x="931817" y="93873"/>
                  <a:pt x="923365" y="89647"/>
                </a:cubicBezTo>
                <a:cubicBezTo>
                  <a:pt x="861457" y="58693"/>
                  <a:pt x="935241" y="81411"/>
                  <a:pt x="860612" y="62753"/>
                </a:cubicBezTo>
                <a:cubicBezTo>
                  <a:pt x="848659" y="53788"/>
                  <a:pt x="838698" y="41223"/>
                  <a:pt x="824753" y="35859"/>
                </a:cubicBezTo>
                <a:cubicBezTo>
                  <a:pt x="726682" y="-1861"/>
                  <a:pt x="591590" y="23577"/>
                  <a:pt x="502024" y="26894"/>
                </a:cubicBezTo>
                <a:cubicBezTo>
                  <a:pt x="415693" y="113225"/>
                  <a:pt x="507543" y="26063"/>
                  <a:pt x="439271" y="80682"/>
                </a:cubicBezTo>
                <a:cubicBezTo>
                  <a:pt x="432671" y="85962"/>
                  <a:pt x="428589" y="94263"/>
                  <a:pt x="421342" y="98612"/>
                </a:cubicBezTo>
                <a:cubicBezTo>
                  <a:pt x="413239" y="103474"/>
                  <a:pt x="402900" y="103351"/>
                  <a:pt x="394448" y="107577"/>
                </a:cubicBezTo>
                <a:cubicBezTo>
                  <a:pt x="384811" y="112395"/>
                  <a:pt x="377190" y="120688"/>
                  <a:pt x="367553" y="125506"/>
                </a:cubicBezTo>
                <a:cubicBezTo>
                  <a:pt x="359101" y="129732"/>
                  <a:pt x="391459" y="134470"/>
                  <a:pt x="385483" y="143435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Полілінія 8"/>
          <p:cNvSpPr/>
          <p:nvPr/>
        </p:nvSpPr>
        <p:spPr>
          <a:xfrm>
            <a:off x="3917576" y="3692204"/>
            <a:ext cx="566053" cy="781207"/>
          </a:xfrm>
          <a:custGeom>
            <a:avLst/>
            <a:gdLst>
              <a:gd name="connsiteX0" fmla="*/ 286871 w 566053"/>
              <a:gd name="connsiteY0" fmla="*/ 754290 h 781207"/>
              <a:gd name="connsiteX1" fmla="*/ 340659 w 566053"/>
              <a:gd name="connsiteY1" fmla="*/ 772220 h 781207"/>
              <a:gd name="connsiteX2" fmla="*/ 555812 w 566053"/>
              <a:gd name="connsiteY2" fmla="*/ 772220 h 781207"/>
              <a:gd name="connsiteX3" fmla="*/ 555812 w 566053"/>
              <a:gd name="connsiteY3" fmla="*/ 574996 h 781207"/>
              <a:gd name="connsiteX4" fmla="*/ 546848 w 566053"/>
              <a:gd name="connsiteY4" fmla="*/ 395702 h 781207"/>
              <a:gd name="connsiteX5" fmla="*/ 493059 w 566053"/>
              <a:gd name="connsiteY5" fmla="*/ 377772 h 781207"/>
              <a:gd name="connsiteX6" fmla="*/ 430306 w 566053"/>
              <a:gd name="connsiteY6" fmla="*/ 386737 h 781207"/>
              <a:gd name="connsiteX7" fmla="*/ 403412 w 566053"/>
              <a:gd name="connsiteY7" fmla="*/ 395702 h 781207"/>
              <a:gd name="connsiteX8" fmla="*/ 367553 w 566053"/>
              <a:gd name="connsiteY8" fmla="*/ 386737 h 781207"/>
              <a:gd name="connsiteX9" fmla="*/ 331695 w 566053"/>
              <a:gd name="connsiteY9" fmla="*/ 332949 h 781207"/>
              <a:gd name="connsiteX10" fmla="*/ 313765 w 566053"/>
              <a:gd name="connsiteY10" fmla="*/ 270196 h 781207"/>
              <a:gd name="connsiteX11" fmla="*/ 286871 w 566053"/>
              <a:gd name="connsiteY11" fmla="*/ 252267 h 781207"/>
              <a:gd name="connsiteX12" fmla="*/ 268942 w 566053"/>
              <a:gd name="connsiteY12" fmla="*/ 225372 h 781207"/>
              <a:gd name="connsiteX13" fmla="*/ 215153 w 566053"/>
              <a:gd name="connsiteY13" fmla="*/ 198478 h 781207"/>
              <a:gd name="connsiteX14" fmla="*/ 206189 w 566053"/>
              <a:gd name="connsiteY14" fmla="*/ 171584 h 781207"/>
              <a:gd name="connsiteX15" fmla="*/ 188259 w 566053"/>
              <a:gd name="connsiteY15" fmla="*/ 144690 h 781207"/>
              <a:gd name="connsiteX16" fmla="*/ 161365 w 566053"/>
              <a:gd name="connsiteY16" fmla="*/ 10220 h 781207"/>
              <a:gd name="connsiteX17" fmla="*/ 134471 w 566053"/>
              <a:gd name="connsiteY17" fmla="*/ 1255 h 781207"/>
              <a:gd name="connsiteX18" fmla="*/ 8965 w 566053"/>
              <a:gd name="connsiteY18" fmla="*/ 28149 h 781207"/>
              <a:gd name="connsiteX19" fmla="*/ 0 w 566053"/>
              <a:gd name="connsiteY19" fmla="*/ 55043 h 781207"/>
              <a:gd name="connsiteX20" fmla="*/ 8965 w 566053"/>
              <a:gd name="connsiteY20" fmla="*/ 135725 h 781207"/>
              <a:gd name="connsiteX21" fmla="*/ 26895 w 566053"/>
              <a:gd name="connsiteY21" fmla="*/ 153655 h 781207"/>
              <a:gd name="connsiteX22" fmla="*/ 62753 w 566053"/>
              <a:gd name="connsiteY22" fmla="*/ 216408 h 781207"/>
              <a:gd name="connsiteX23" fmla="*/ 89648 w 566053"/>
              <a:gd name="connsiteY23" fmla="*/ 234337 h 781207"/>
              <a:gd name="connsiteX24" fmla="*/ 134471 w 566053"/>
              <a:gd name="connsiteY24" fmla="*/ 279161 h 781207"/>
              <a:gd name="connsiteX25" fmla="*/ 143436 w 566053"/>
              <a:gd name="connsiteY25" fmla="*/ 306055 h 781207"/>
              <a:gd name="connsiteX26" fmla="*/ 152400 w 566053"/>
              <a:gd name="connsiteY26" fmla="*/ 341914 h 781207"/>
              <a:gd name="connsiteX27" fmla="*/ 197224 w 566053"/>
              <a:gd name="connsiteY27" fmla="*/ 386737 h 781207"/>
              <a:gd name="connsiteX28" fmla="*/ 233083 w 566053"/>
              <a:gd name="connsiteY28" fmla="*/ 431561 h 781207"/>
              <a:gd name="connsiteX29" fmla="*/ 251012 w 566053"/>
              <a:gd name="connsiteY29" fmla="*/ 583961 h 781207"/>
              <a:gd name="connsiteX30" fmla="*/ 268942 w 566053"/>
              <a:gd name="connsiteY30" fmla="*/ 610855 h 781207"/>
              <a:gd name="connsiteX31" fmla="*/ 295836 w 566053"/>
              <a:gd name="connsiteY31" fmla="*/ 637749 h 781207"/>
              <a:gd name="connsiteX32" fmla="*/ 304800 w 566053"/>
              <a:gd name="connsiteY32" fmla="*/ 754290 h 781207"/>
              <a:gd name="connsiteX33" fmla="*/ 367553 w 566053"/>
              <a:gd name="connsiteY33" fmla="*/ 763255 h 781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66053" h="781207">
                <a:moveTo>
                  <a:pt x="286871" y="754290"/>
                </a:moveTo>
                <a:cubicBezTo>
                  <a:pt x="304800" y="760267"/>
                  <a:pt x="322127" y="768514"/>
                  <a:pt x="340659" y="772220"/>
                </a:cubicBezTo>
                <a:cubicBezTo>
                  <a:pt x="424208" y="788930"/>
                  <a:pt x="463705" y="778360"/>
                  <a:pt x="555812" y="772220"/>
                </a:cubicBezTo>
                <a:cubicBezTo>
                  <a:pt x="571779" y="548686"/>
                  <a:pt x="566943" y="730837"/>
                  <a:pt x="555812" y="574996"/>
                </a:cubicBezTo>
                <a:cubicBezTo>
                  <a:pt x="551549" y="515309"/>
                  <a:pt x="564991" y="452724"/>
                  <a:pt x="546848" y="395702"/>
                </a:cubicBezTo>
                <a:cubicBezTo>
                  <a:pt x="541118" y="377692"/>
                  <a:pt x="493059" y="377772"/>
                  <a:pt x="493059" y="377772"/>
                </a:cubicBezTo>
                <a:cubicBezTo>
                  <a:pt x="472141" y="380760"/>
                  <a:pt x="451026" y="382593"/>
                  <a:pt x="430306" y="386737"/>
                </a:cubicBezTo>
                <a:cubicBezTo>
                  <a:pt x="421040" y="388590"/>
                  <a:pt x="412862" y="395702"/>
                  <a:pt x="403412" y="395702"/>
                </a:cubicBezTo>
                <a:cubicBezTo>
                  <a:pt x="391091" y="395702"/>
                  <a:pt x="379506" y="389725"/>
                  <a:pt x="367553" y="386737"/>
                </a:cubicBezTo>
                <a:cubicBezTo>
                  <a:pt x="355600" y="368808"/>
                  <a:pt x="336921" y="353854"/>
                  <a:pt x="331695" y="332949"/>
                </a:cubicBezTo>
                <a:cubicBezTo>
                  <a:pt x="331109" y="330606"/>
                  <a:pt x="318442" y="276042"/>
                  <a:pt x="313765" y="270196"/>
                </a:cubicBezTo>
                <a:cubicBezTo>
                  <a:pt x="307034" y="261783"/>
                  <a:pt x="295836" y="258243"/>
                  <a:pt x="286871" y="252267"/>
                </a:cubicBezTo>
                <a:cubicBezTo>
                  <a:pt x="280895" y="243302"/>
                  <a:pt x="277907" y="231349"/>
                  <a:pt x="268942" y="225372"/>
                </a:cubicBezTo>
                <a:cubicBezTo>
                  <a:pt x="169805" y="159280"/>
                  <a:pt x="279580" y="262905"/>
                  <a:pt x="215153" y="198478"/>
                </a:cubicBezTo>
                <a:cubicBezTo>
                  <a:pt x="212165" y="189513"/>
                  <a:pt x="210415" y="180036"/>
                  <a:pt x="206189" y="171584"/>
                </a:cubicBezTo>
                <a:cubicBezTo>
                  <a:pt x="201371" y="161947"/>
                  <a:pt x="190517" y="155225"/>
                  <a:pt x="188259" y="144690"/>
                </a:cubicBezTo>
                <a:cubicBezTo>
                  <a:pt x="182529" y="117949"/>
                  <a:pt x="192257" y="41112"/>
                  <a:pt x="161365" y="10220"/>
                </a:cubicBezTo>
                <a:cubicBezTo>
                  <a:pt x="154683" y="3538"/>
                  <a:pt x="143436" y="4243"/>
                  <a:pt x="134471" y="1255"/>
                </a:cubicBezTo>
                <a:cubicBezTo>
                  <a:pt x="96225" y="4442"/>
                  <a:pt x="34076" y="-13701"/>
                  <a:pt x="8965" y="28149"/>
                </a:cubicBezTo>
                <a:cubicBezTo>
                  <a:pt x="4103" y="36252"/>
                  <a:pt x="2988" y="46078"/>
                  <a:pt x="0" y="55043"/>
                </a:cubicBezTo>
                <a:cubicBezTo>
                  <a:pt x="2988" y="81937"/>
                  <a:pt x="1845" y="109619"/>
                  <a:pt x="8965" y="135725"/>
                </a:cubicBezTo>
                <a:cubicBezTo>
                  <a:pt x="11189" y="143879"/>
                  <a:pt x="22207" y="146622"/>
                  <a:pt x="26895" y="153655"/>
                </a:cubicBezTo>
                <a:cubicBezTo>
                  <a:pt x="40956" y="174747"/>
                  <a:pt x="44414" y="198070"/>
                  <a:pt x="62753" y="216408"/>
                </a:cubicBezTo>
                <a:cubicBezTo>
                  <a:pt x="70372" y="224027"/>
                  <a:pt x="81539" y="227242"/>
                  <a:pt x="89648" y="234337"/>
                </a:cubicBezTo>
                <a:cubicBezTo>
                  <a:pt x="105550" y="248251"/>
                  <a:pt x="134471" y="279161"/>
                  <a:pt x="134471" y="279161"/>
                </a:cubicBezTo>
                <a:cubicBezTo>
                  <a:pt x="137459" y="288126"/>
                  <a:pt x="140840" y="296969"/>
                  <a:pt x="143436" y="306055"/>
                </a:cubicBezTo>
                <a:cubicBezTo>
                  <a:pt x="146821" y="317902"/>
                  <a:pt x="145566" y="331662"/>
                  <a:pt x="152400" y="341914"/>
                </a:cubicBezTo>
                <a:cubicBezTo>
                  <a:pt x="164121" y="359495"/>
                  <a:pt x="182283" y="371796"/>
                  <a:pt x="197224" y="386737"/>
                </a:cubicBezTo>
                <a:cubicBezTo>
                  <a:pt x="222769" y="412282"/>
                  <a:pt x="210468" y="397640"/>
                  <a:pt x="233083" y="431561"/>
                </a:cubicBezTo>
                <a:cubicBezTo>
                  <a:pt x="234498" y="451372"/>
                  <a:pt x="230638" y="543214"/>
                  <a:pt x="251012" y="583961"/>
                </a:cubicBezTo>
                <a:cubicBezTo>
                  <a:pt x="255830" y="593598"/>
                  <a:pt x="262044" y="602578"/>
                  <a:pt x="268942" y="610855"/>
                </a:cubicBezTo>
                <a:cubicBezTo>
                  <a:pt x="277058" y="620594"/>
                  <a:pt x="286871" y="628784"/>
                  <a:pt x="295836" y="637749"/>
                </a:cubicBezTo>
                <a:cubicBezTo>
                  <a:pt x="298824" y="676596"/>
                  <a:pt x="285470" y="720462"/>
                  <a:pt x="304800" y="754290"/>
                </a:cubicBezTo>
                <a:cubicBezTo>
                  <a:pt x="315283" y="772636"/>
                  <a:pt x="367553" y="763255"/>
                  <a:pt x="367553" y="763255"/>
                </a:cubicBezTo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кутник 9"/>
          <p:cNvSpPr/>
          <p:nvPr/>
        </p:nvSpPr>
        <p:spPr>
          <a:xfrm>
            <a:off x="1687265" y="2138099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?</a:t>
            </a:r>
            <a:endParaRPr lang="uk-UA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11" name="Прямокутник 10"/>
          <p:cNvSpPr/>
          <p:nvPr/>
        </p:nvSpPr>
        <p:spPr>
          <a:xfrm>
            <a:off x="2563906" y="3492159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?</a:t>
            </a:r>
            <a:endParaRPr lang="uk-UA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12" name="Прямокутник 11"/>
          <p:cNvSpPr/>
          <p:nvPr/>
        </p:nvSpPr>
        <p:spPr>
          <a:xfrm>
            <a:off x="3802885" y="1093151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?</a:t>
            </a:r>
            <a:endParaRPr lang="uk-UA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13" name="Прямокутник 12"/>
          <p:cNvSpPr/>
          <p:nvPr/>
        </p:nvSpPr>
        <p:spPr>
          <a:xfrm>
            <a:off x="3655017" y="2061304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?</a:t>
            </a:r>
            <a:endParaRPr lang="uk-UA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14" name="Прямокутник 13"/>
          <p:cNvSpPr/>
          <p:nvPr/>
        </p:nvSpPr>
        <p:spPr>
          <a:xfrm>
            <a:off x="3911036" y="3621142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?</a:t>
            </a:r>
            <a:endParaRPr lang="uk-UA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76083" y="3140968"/>
            <a:ext cx="3960440" cy="203132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Чому в регіонах позначених салатовим кольором опади рівномірно випадають протягом року, а на екваторі отримують подвійний максимум!!! В той час як на півночі та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півднемо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-заході Африки постійно переважає посушлива погода!!!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396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0" r="11147"/>
          <a:stretch/>
        </p:blipFill>
        <p:spPr>
          <a:xfrm>
            <a:off x="-31540" y="10544"/>
            <a:ext cx="4231341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5" t="3631" r="42648" b="5983"/>
          <a:stretch/>
        </p:blipFill>
        <p:spPr>
          <a:xfrm>
            <a:off x="4283968" y="0"/>
            <a:ext cx="4860032" cy="6858000"/>
          </a:xfrm>
          <a:prstGeom prst="rect">
            <a:avLst/>
          </a:prstGeom>
        </p:spPr>
      </p:pic>
      <p:sp>
        <p:nvSpPr>
          <p:cNvPr id="5" name="Прямокутник 4"/>
          <p:cNvSpPr/>
          <p:nvPr/>
        </p:nvSpPr>
        <p:spPr>
          <a:xfrm>
            <a:off x="-31540" y="0"/>
            <a:ext cx="9170175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b="1" cap="none" spc="0" dirty="0" err="1" smtClean="0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Співставте</a:t>
            </a:r>
            <a:r>
              <a:rPr lang="uk-UA" b="1" cap="none" spc="0" dirty="0" smtClean="0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дві карти, чи мають вплив постійні вітри на розподіл опадів?</a:t>
            </a:r>
            <a:endParaRPr lang="uk-UA" b="1" cap="none" spc="0" dirty="0">
              <a:ln w="19050">
                <a:solidFill>
                  <a:srgbClr val="C00000"/>
                </a:solidFill>
                <a:prstDash val="solid"/>
              </a:ln>
              <a:solidFill>
                <a:srgbClr val="FFFF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7" r="38971"/>
          <a:stretch/>
        </p:blipFill>
        <p:spPr>
          <a:xfrm>
            <a:off x="-1" y="369332"/>
            <a:ext cx="4199801" cy="6488668"/>
          </a:xfrm>
          <a:prstGeom prst="rect">
            <a:avLst/>
          </a:prstGeom>
        </p:spPr>
      </p:pic>
      <p:sp>
        <p:nvSpPr>
          <p:cNvPr id="6" name="Подвійна стрілка вліво/вправо 5"/>
          <p:cNvSpPr/>
          <p:nvPr/>
        </p:nvSpPr>
        <p:spPr>
          <a:xfrm rot="198383">
            <a:off x="2105274" y="2489905"/>
            <a:ext cx="4896544" cy="216024"/>
          </a:xfrm>
          <a:prstGeom prst="left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Подвійна стрілка вліво/вправо 6"/>
          <p:cNvSpPr/>
          <p:nvPr/>
        </p:nvSpPr>
        <p:spPr>
          <a:xfrm rot="198383">
            <a:off x="2629938" y="1193761"/>
            <a:ext cx="4896544" cy="216024"/>
          </a:xfrm>
          <a:prstGeom prst="left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одвійна стрілка вліво/вправо 7"/>
          <p:cNvSpPr/>
          <p:nvPr/>
        </p:nvSpPr>
        <p:spPr>
          <a:xfrm rot="198383">
            <a:off x="2629937" y="4002073"/>
            <a:ext cx="4896544" cy="216024"/>
          </a:xfrm>
          <a:prstGeom prst="left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кутник 10"/>
          <p:cNvSpPr/>
          <p:nvPr/>
        </p:nvSpPr>
        <p:spPr>
          <a:xfrm>
            <a:off x="-25805" y="6499212"/>
            <a:ext cx="9170175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b="1" cap="none" spc="0" dirty="0" smtClean="0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А циркуляція океанічних течій впливає на розподіл опадів?</a:t>
            </a:r>
            <a:endParaRPr lang="uk-UA" b="1" cap="none" spc="0" dirty="0">
              <a:ln w="19050">
                <a:solidFill>
                  <a:srgbClr val="C00000"/>
                </a:solidFill>
                <a:prstDash val="solid"/>
              </a:ln>
              <a:solidFill>
                <a:srgbClr val="FFFF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719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482"/>
            <a:ext cx="9241771" cy="68898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83968" y="4029032"/>
            <a:ext cx="3240360" cy="2862322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dirty="0" smtClean="0"/>
              <a:t>Звернемо увагу на циркуляцію океанічних течій в Атлантичному океані, чи можна помітити взаємозалежність між випадінням опадів і їх режимом і визначити їх вплив на утворення природних зон?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688255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0960" y="4430"/>
            <a:ext cx="4056983" cy="677108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Таким чином,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течії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Світового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океану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мають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величезний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вплив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клімат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материкових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зон, а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отже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впливають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особливості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узбережь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материків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Точно так, як і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повітряні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вони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переносять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холод і тепло,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змінюючи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кліматичні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Крім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того,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океанічні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течії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впливають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перерозподіл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опадів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суходолі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Ті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території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омиваються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теплими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водами,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завжди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характеризуються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вологим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кліматом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ті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холодними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водами – сухим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кліматом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без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дощів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де в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ролі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природних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зволожувачів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виступають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тумани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Оскільки океан нагрівається й охолоджується повільніше, ніж суходіл, у помірних широтах повітря над ними різної температури: взимку — вища над океаном, улітку — над суходолом. Тому з віддаленням від Атлантичного океану зима холодніша, а літо жаркіше, зростають річні амплітуди температур, а також зменшується річна кількість опадів.</a:t>
            </a:r>
          </a:p>
          <a:p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Бразильська 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течія суттєво порушує закономірності розподілу температур та опадів на континенті. Теплота її зігріває повітря узбережжя, приносячи вологу, вона сприяє утворенню дощів та розвитку 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тропічної рослинності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Холодні </a:t>
            </a:r>
            <a:r>
              <a:rPr lang="uk-UA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течiї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різко знижують кількість опадів. У тих частинах суходолу, де біля берегів протікають холодні течії, звичайно, утворюються пустелі. Так, холодна </a:t>
            </a:r>
            <a:r>
              <a:rPr lang="uk-UA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Бенгельська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течія біля берегів Африки стала причиною утворення тропічної пустелі 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Наміб.</a:t>
            </a: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4067944" y="-33155"/>
            <a:ext cx="5040560" cy="138499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8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Вплив океанічних течій</a:t>
            </a:r>
          </a:p>
          <a:p>
            <a:pPr algn="ctr"/>
            <a:r>
              <a:rPr lang="uk-UA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на клімат та природу </a:t>
            </a:r>
          </a:p>
          <a:p>
            <a:pPr algn="ctr"/>
            <a:r>
              <a:rPr lang="uk-UA" sz="28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узбережь материків</a:t>
            </a:r>
            <a:endParaRPr lang="uk-UA" sz="28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4" name="Ocean currents ECCO2 - Течения в океане по данным модели ECCO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67944" y="1412776"/>
            <a:ext cx="5076056" cy="474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912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" t="1961" r="36019" b="11601"/>
          <a:stretch/>
        </p:blipFill>
        <p:spPr>
          <a:xfrm>
            <a:off x="0" y="1340768"/>
            <a:ext cx="6516216" cy="5517232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0" y="-1"/>
            <a:ext cx="9143999" cy="132343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 тепер на основі отриманих даних</a:t>
            </a:r>
          </a:p>
          <a:p>
            <a:pPr algn="ctr"/>
            <a:r>
              <a:rPr lang="uk-UA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 вплив холодних і теплих течій</a:t>
            </a:r>
          </a:p>
          <a:p>
            <a:pPr algn="ctr"/>
            <a:r>
              <a:rPr lang="uk-UA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вплив і формування природних зон - </a:t>
            </a:r>
          </a:p>
          <a:p>
            <a:pPr algn="ctr"/>
            <a:r>
              <a:rPr lang="uk-UA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виконайте наступні завдання?:</a:t>
            </a:r>
            <a:endParaRPr lang="uk-UA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Полілінія 4"/>
          <p:cNvSpPr/>
          <p:nvPr/>
        </p:nvSpPr>
        <p:spPr>
          <a:xfrm>
            <a:off x="4616723" y="5504039"/>
            <a:ext cx="627630" cy="1004353"/>
          </a:xfrm>
          <a:custGeom>
            <a:avLst/>
            <a:gdLst>
              <a:gd name="connsiteX0" fmla="*/ 62853 w 627630"/>
              <a:gd name="connsiteY0" fmla="*/ 290 h 1004353"/>
              <a:gd name="connsiteX1" fmla="*/ 107677 w 627630"/>
              <a:gd name="connsiteY1" fmla="*/ 9255 h 1004353"/>
              <a:gd name="connsiteX2" fmla="*/ 134571 w 627630"/>
              <a:gd name="connsiteY2" fmla="*/ 72008 h 1004353"/>
              <a:gd name="connsiteX3" fmla="*/ 152501 w 627630"/>
              <a:gd name="connsiteY3" fmla="*/ 125796 h 1004353"/>
              <a:gd name="connsiteX4" fmla="*/ 161465 w 627630"/>
              <a:gd name="connsiteY4" fmla="*/ 152690 h 1004353"/>
              <a:gd name="connsiteX5" fmla="*/ 206289 w 627630"/>
              <a:gd name="connsiteY5" fmla="*/ 215443 h 1004353"/>
              <a:gd name="connsiteX6" fmla="*/ 215253 w 627630"/>
              <a:gd name="connsiteY6" fmla="*/ 269232 h 1004353"/>
              <a:gd name="connsiteX7" fmla="*/ 242148 w 627630"/>
              <a:gd name="connsiteY7" fmla="*/ 538173 h 1004353"/>
              <a:gd name="connsiteX8" fmla="*/ 251112 w 627630"/>
              <a:gd name="connsiteY8" fmla="*/ 565067 h 1004353"/>
              <a:gd name="connsiteX9" fmla="*/ 304901 w 627630"/>
              <a:gd name="connsiteY9" fmla="*/ 636785 h 1004353"/>
              <a:gd name="connsiteX10" fmla="*/ 331795 w 627630"/>
              <a:gd name="connsiteY10" fmla="*/ 645749 h 1004353"/>
              <a:gd name="connsiteX11" fmla="*/ 439371 w 627630"/>
              <a:gd name="connsiteY11" fmla="*/ 654714 h 1004353"/>
              <a:gd name="connsiteX12" fmla="*/ 493159 w 627630"/>
              <a:gd name="connsiteY12" fmla="*/ 672643 h 1004353"/>
              <a:gd name="connsiteX13" fmla="*/ 537983 w 627630"/>
              <a:gd name="connsiteY13" fmla="*/ 699537 h 1004353"/>
              <a:gd name="connsiteX14" fmla="*/ 573842 w 627630"/>
              <a:gd name="connsiteY14" fmla="*/ 735396 h 1004353"/>
              <a:gd name="connsiteX15" fmla="*/ 582806 w 627630"/>
              <a:gd name="connsiteY15" fmla="*/ 762290 h 1004353"/>
              <a:gd name="connsiteX16" fmla="*/ 627630 w 627630"/>
              <a:gd name="connsiteY16" fmla="*/ 807114 h 1004353"/>
              <a:gd name="connsiteX17" fmla="*/ 618665 w 627630"/>
              <a:gd name="connsiteY17" fmla="*/ 842973 h 1004353"/>
              <a:gd name="connsiteX18" fmla="*/ 555912 w 627630"/>
              <a:gd name="connsiteY18" fmla="*/ 869867 h 1004353"/>
              <a:gd name="connsiteX19" fmla="*/ 502124 w 627630"/>
              <a:gd name="connsiteY19" fmla="*/ 896761 h 1004353"/>
              <a:gd name="connsiteX20" fmla="*/ 466265 w 627630"/>
              <a:gd name="connsiteY20" fmla="*/ 905726 h 1004353"/>
              <a:gd name="connsiteX21" fmla="*/ 439371 w 627630"/>
              <a:gd name="connsiteY21" fmla="*/ 923655 h 1004353"/>
              <a:gd name="connsiteX22" fmla="*/ 385583 w 627630"/>
              <a:gd name="connsiteY22" fmla="*/ 941585 h 1004353"/>
              <a:gd name="connsiteX23" fmla="*/ 331795 w 627630"/>
              <a:gd name="connsiteY23" fmla="*/ 959514 h 1004353"/>
              <a:gd name="connsiteX24" fmla="*/ 304901 w 627630"/>
              <a:gd name="connsiteY24" fmla="*/ 968479 h 1004353"/>
              <a:gd name="connsiteX25" fmla="*/ 278006 w 627630"/>
              <a:gd name="connsiteY25" fmla="*/ 977443 h 1004353"/>
              <a:gd name="connsiteX26" fmla="*/ 260077 w 627630"/>
              <a:gd name="connsiteY26" fmla="*/ 995373 h 1004353"/>
              <a:gd name="connsiteX27" fmla="*/ 188359 w 627630"/>
              <a:gd name="connsiteY27" fmla="*/ 995373 h 1004353"/>
              <a:gd name="connsiteX28" fmla="*/ 197324 w 627630"/>
              <a:gd name="connsiteY28" fmla="*/ 887796 h 1004353"/>
              <a:gd name="connsiteX29" fmla="*/ 188359 w 627630"/>
              <a:gd name="connsiteY29" fmla="*/ 860902 h 1004353"/>
              <a:gd name="connsiteX30" fmla="*/ 152501 w 627630"/>
              <a:gd name="connsiteY30" fmla="*/ 807114 h 1004353"/>
              <a:gd name="connsiteX31" fmla="*/ 134571 w 627630"/>
              <a:gd name="connsiteY31" fmla="*/ 780220 h 1004353"/>
              <a:gd name="connsiteX32" fmla="*/ 116642 w 627630"/>
              <a:gd name="connsiteY32" fmla="*/ 690573 h 1004353"/>
              <a:gd name="connsiteX33" fmla="*/ 98712 w 627630"/>
              <a:gd name="connsiteY33" fmla="*/ 672643 h 1004353"/>
              <a:gd name="connsiteX34" fmla="*/ 89748 w 627630"/>
              <a:gd name="connsiteY34" fmla="*/ 645749 h 1004353"/>
              <a:gd name="connsiteX35" fmla="*/ 98712 w 627630"/>
              <a:gd name="connsiteY35" fmla="*/ 493349 h 1004353"/>
              <a:gd name="connsiteX36" fmla="*/ 71818 w 627630"/>
              <a:gd name="connsiteY36" fmla="*/ 466455 h 1004353"/>
              <a:gd name="connsiteX37" fmla="*/ 44924 w 627630"/>
              <a:gd name="connsiteY37" fmla="*/ 403702 h 1004353"/>
              <a:gd name="connsiteX38" fmla="*/ 53889 w 627630"/>
              <a:gd name="connsiteY38" fmla="*/ 376808 h 1004353"/>
              <a:gd name="connsiteX39" fmla="*/ 44924 w 627630"/>
              <a:gd name="connsiteY39" fmla="*/ 314055 h 1004353"/>
              <a:gd name="connsiteX40" fmla="*/ 35959 w 627630"/>
              <a:gd name="connsiteY40" fmla="*/ 287161 h 1004353"/>
              <a:gd name="connsiteX41" fmla="*/ 9065 w 627630"/>
              <a:gd name="connsiteY41" fmla="*/ 269232 h 1004353"/>
              <a:gd name="connsiteX42" fmla="*/ 101 w 627630"/>
              <a:gd name="connsiteY42" fmla="*/ 233373 h 1004353"/>
              <a:gd name="connsiteX43" fmla="*/ 18030 w 627630"/>
              <a:gd name="connsiteY43" fmla="*/ 161655 h 1004353"/>
              <a:gd name="connsiteX44" fmla="*/ 26995 w 627630"/>
              <a:gd name="connsiteY44" fmla="*/ 80973 h 1004353"/>
              <a:gd name="connsiteX45" fmla="*/ 35959 w 627630"/>
              <a:gd name="connsiteY45" fmla="*/ 27185 h 1004353"/>
              <a:gd name="connsiteX46" fmla="*/ 62853 w 627630"/>
              <a:gd name="connsiteY46" fmla="*/ 18220 h 1004353"/>
              <a:gd name="connsiteX47" fmla="*/ 62853 w 627630"/>
              <a:gd name="connsiteY47" fmla="*/ 290 h 1004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627630" h="1004353">
                <a:moveTo>
                  <a:pt x="62853" y="290"/>
                </a:moveTo>
                <a:cubicBezTo>
                  <a:pt x="70324" y="-1204"/>
                  <a:pt x="93672" y="3253"/>
                  <a:pt x="107677" y="9255"/>
                </a:cubicBezTo>
                <a:cubicBezTo>
                  <a:pt x="133740" y="20425"/>
                  <a:pt x="128707" y="50507"/>
                  <a:pt x="134571" y="72008"/>
                </a:cubicBezTo>
                <a:cubicBezTo>
                  <a:pt x="139544" y="90241"/>
                  <a:pt x="146525" y="107867"/>
                  <a:pt x="152501" y="125796"/>
                </a:cubicBezTo>
                <a:cubicBezTo>
                  <a:pt x="155489" y="134761"/>
                  <a:pt x="156223" y="144828"/>
                  <a:pt x="161465" y="152690"/>
                </a:cubicBezTo>
                <a:cubicBezTo>
                  <a:pt x="187683" y="192017"/>
                  <a:pt x="172930" y="170965"/>
                  <a:pt x="206289" y="215443"/>
                </a:cubicBezTo>
                <a:cubicBezTo>
                  <a:pt x="209277" y="233373"/>
                  <a:pt x="214186" y="251086"/>
                  <a:pt x="215253" y="269232"/>
                </a:cubicBezTo>
                <a:cubicBezTo>
                  <a:pt x="230890" y="535060"/>
                  <a:pt x="164373" y="460398"/>
                  <a:pt x="242148" y="538173"/>
                </a:cubicBezTo>
                <a:cubicBezTo>
                  <a:pt x="245136" y="547138"/>
                  <a:pt x="246523" y="556807"/>
                  <a:pt x="251112" y="565067"/>
                </a:cubicBezTo>
                <a:cubicBezTo>
                  <a:pt x="253336" y="569071"/>
                  <a:pt x="286766" y="625904"/>
                  <a:pt x="304901" y="636785"/>
                </a:cubicBezTo>
                <a:cubicBezTo>
                  <a:pt x="313004" y="641647"/>
                  <a:pt x="322428" y="644500"/>
                  <a:pt x="331795" y="645749"/>
                </a:cubicBezTo>
                <a:cubicBezTo>
                  <a:pt x="367462" y="650505"/>
                  <a:pt x="403512" y="651726"/>
                  <a:pt x="439371" y="654714"/>
                </a:cubicBezTo>
                <a:cubicBezTo>
                  <a:pt x="457300" y="660690"/>
                  <a:pt x="479795" y="659279"/>
                  <a:pt x="493159" y="672643"/>
                </a:cubicBezTo>
                <a:cubicBezTo>
                  <a:pt x="517771" y="697255"/>
                  <a:pt x="503070" y="687900"/>
                  <a:pt x="537983" y="699537"/>
                </a:cubicBezTo>
                <a:cubicBezTo>
                  <a:pt x="549936" y="711490"/>
                  <a:pt x="568497" y="719359"/>
                  <a:pt x="573842" y="735396"/>
                </a:cubicBezTo>
                <a:cubicBezTo>
                  <a:pt x="576830" y="744361"/>
                  <a:pt x="577136" y="754730"/>
                  <a:pt x="582806" y="762290"/>
                </a:cubicBezTo>
                <a:cubicBezTo>
                  <a:pt x="595484" y="779194"/>
                  <a:pt x="627630" y="807114"/>
                  <a:pt x="627630" y="807114"/>
                </a:cubicBezTo>
                <a:cubicBezTo>
                  <a:pt x="624642" y="819067"/>
                  <a:pt x="625499" y="832721"/>
                  <a:pt x="618665" y="842973"/>
                </a:cubicBezTo>
                <a:cubicBezTo>
                  <a:pt x="605821" y="862239"/>
                  <a:pt x="574433" y="864575"/>
                  <a:pt x="555912" y="869867"/>
                </a:cubicBezTo>
                <a:cubicBezTo>
                  <a:pt x="480362" y="891453"/>
                  <a:pt x="580703" y="863085"/>
                  <a:pt x="502124" y="896761"/>
                </a:cubicBezTo>
                <a:cubicBezTo>
                  <a:pt x="490799" y="901614"/>
                  <a:pt x="478218" y="902738"/>
                  <a:pt x="466265" y="905726"/>
                </a:cubicBezTo>
                <a:cubicBezTo>
                  <a:pt x="457300" y="911702"/>
                  <a:pt x="449217" y="919279"/>
                  <a:pt x="439371" y="923655"/>
                </a:cubicBezTo>
                <a:cubicBezTo>
                  <a:pt x="422101" y="931331"/>
                  <a:pt x="403512" y="935609"/>
                  <a:pt x="385583" y="941585"/>
                </a:cubicBezTo>
                <a:lnTo>
                  <a:pt x="331795" y="959514"/>
                </a:lnTo>
                <a:lnTo>
                  <a:pt x="304901" y="968479"/>
                </a:lnTo>
                <a:lnTo>
                  <a:pt x="278006" y="977443"/>
                </a:lnTo>
                <a:cubicBezTo>
                  <a:pt x="272030" y="983420"/>
                  <a:pt x="267325" y="991024"/>
                  <a:pt x="260077" y="995373"/>
                </a:cubicBezTo>
                <a:cubicBezTo>
                  <a:pt x="232513" y="1011912"/>
                  <a:pt x="220221" y="1001745"/>
                  <a:pt x="188359" y="995373"/>
                </a:cubicBezTo>
                <a:cubicBezTo>
                  <a:pt x="209527" y="931872"/>
                  <a:pt x="211811" y="952984"/>
                  <a:pt x="197324" y="887796"/>
                </a:cubicBezTo>
                <a:cubicBezTo>
                  <a:pt x="195274" y="878571"/>
                  <a:pt x="192948" y="869162"/>
                  <a:pt x="188359" y="860902"/>
                </a:cubicBezTo>
                <a:cubicBezTo>
                  <a:pt x="177894" y="842065"/>
                  <a:pt x="164454" y="825043"/>
                  <a:pt x="152501" y="807114"/>
                </a:cubicBezTo>
                <a:lnTo>
                  <a:pt x="134571" y="780220"/>
                </a:lnTo>
                <a:cubicBezTo>
                  <a:pt x="128595" y="750338"/>
                  <a:pt x="126279" y="719483"/>
                  <a:pt x="116642" y="690573"/>
                </a:cubicBezTo>
                <a:cubicBezTo>
                  <a:pt x="113969" y="682554"/>
                  <a:pt x="103061" y="679891"/>
                  <a:pt x="98712" y="672643"/>
                </a:cubicBezTo>
                <a:cubicBezTo>
                  <a:pt x="93850" y="664540"/>
                  <a:pt x="92736" y="654714"/>
                  <a:pt x="89748" y="645749"/>
                </a:cubicBezTo>
                <a:cubicBezTo>
                  <a:pt x="111061" y="581808"/>
                  <a:pt x="121706" y="573828"/>
                  <a:pt x="98712" y="493349"/>
                </a:cubicBezTo>
                <a:cubicBezTo>
                  <a:pt x="95229" y="481159"/>
                  <a:pt x="80783" y="475420"/>
                  <a:pt x="71818" y="466455"/>
                </a:cubicBezTo>
                <a:cubicBezTo>
                  <a:pt x="68318" y="459455"/>
                  <a:pt x="44924" y="416891"/>
                  <a:pt x="44924" y="403702"/>
                </a:cubicBezTo>
                <a:cubicBezTo>
                  <a:pt x="44924" y="394252"/>
                  <a:pt x="50901" y="385773"/>
                  <a:pt x="53889" y="376808"/>
                </a:cubicBezTo>
                <a:cubicBezTo>
                  <a:pt x="50901" y="355890"/>
                  <a:pt x="49068" y="334775"/>
                  <a:pt x="44924" y="314055"/>
                </a:cubicBezTo>
                <a:cubicBezTo>
                  <a:pt x="43071" y="304789"/>
                  <a:pt x="41862" y="294540"/>
                  <a:pt x="35959" y="287161"/>
                </a:cubicBezTo>
                <a:cubicBezTo>
                  <a:pt x="29228" y="278748"/>
                  <a:pt x="18030" y="275208"/>
                  <a:pt x="9065" y="269232"/>
                </a:cubicBezTo>
                <a:cubicBezTo>
                  <a:pt x="6077" y="257279"/>
                  <a:pt x="-922" y="245651"/>
                  <a:pt x="101" y="233373"/>
                </a:cubicBezTo>
                <a:cubicBezTo>
                  <a:pt x="2147" y="208816"/>
                  <a:pt x="18030" y="161655"/>
                  <a:pt x="18030" y="161655"/>
                </a:cubicBezTo>
                <a:cubicBezTo>
                  <a:pt x="21018" y="134761"/>
                  <a:pt x="23419" y="107795"/>
                  <a:pt x="26995" y="80973"/>
                </a:cubicBezTo>
                <a:cubicBezTo>
                  <a:pt x="29397" y="62956"/>
                  <a:pt x="26941" y="42967"/>
                  <a:pt x="35959" y="27185"/>
                </a:cubicBezTo>
                <a:cubicBezTo>
                  <a:pt x="40647" y="18980"/>
                  <a:pt x="54079" y="21730"/>
                  <a:pt x="62853" y="18220"/>
                </a:cubicBezTo>
                <a:cubicBezTo>
                  <a:pt x="69057" y="15738"/>
                  <a:pt x="55382" y="1784"/>
                  <a:pt x="62853" y="290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олілінія 5"/>
          <p:cNvSpPr/>
          <p:nvPr/>
        </p:nvSpPr>
        <p:spPr>
          <a:xfrm>
            <a:off x="3532094" y="3200400"/>
            <a:ext cx="2071421" cy="753035"/>
          </a:xfrm>
          <a:custGeom>
            <a:avLst/>
            <a:gdLst>
              <a:gd name="connsiteX0" fmla="*/ 8965 w 2071421"/>
              <a:gd name="connsiteY0" fmla="*/ 600635 h 753035"/>
              <a:gd name="connsiteX1" fmla="*/ 98612 w 2071421"/>
              <a:gd name="connsiteY1" fmla="*/ 591671 h 753035"/>
              <a:gd name="connsiteX2" fmla="*/ 242047 w 2071421"/>
              <a:gd name="connsiteY2" fmla="*/ 582706 h 753035"/>
              <a:gd name="connsiteX3" fmla="*/ 484094 w 2071421"/>
              <a:gd name="connsiteY3" fmla="*/ 582706 h 753035"/>
              <a:gd name="connsiteX4" fmla="*/ 510988 w 2071421"/>
              <a:gd name="connsiteY4" fmla="*/ 573741 h 753035"/>
              <a:gd name="connsiteX5" fmla="*/ 591671 w 2071421"/>
              <a:gd name="connsiteY5" fmla="*/ 564776 h 753035"/>
              <a:gd name="connsiteX6" fmla="*/ 995082 w 2071421"/>
              <a:gd name="connsiteY6" fmla="*/ 555812 h 753035"/>
              <a:gd name="connsiteX7" fmla="*/ 1039906 w 2071421"/>
              <a:gd name="connsiteY7" fmla="*/ 582706 h 753035"/>
              <a:gd name="connsiteX8" fmla="*/ 1075765 w 2071421"/>
              <a:gd name="connsiteY8" fmla="*/ 591671 h 753035"/>
              <a:gd name="connsiteX9" fmla="*/ 1111624 w 2071421"/>
              <a:gd name="connsiteY9" fmla="*/ 609600 h 753035"/>
              <a:gd name="connsiteX10" fmla="*/ 1138518 w 2071421"/>
              <a:gd name="connsiteY10" fmla="*/ 618565 h 753035"/>
              <a:gd name="connsiteX11" fmla="*/ 1183341 w 2071421"/>
              <a:gd name="connsiteY11" fmla="*/ 636494 h 753035"/>
              <a:gd name="connsiteX12" fmla="*/ 1389530 w 2071421"/>
              <a:gd name="connsiteY12" fmla="*/ 645459 h 753035"/>
              <a:gd name="connsiteX13" fmla="*/ 1452282 w 2071421"/>
              <a:gd name="connsiteY13" fmla="*/ 672353 h 753035"/>
              <a:gd name="connsiteX14" fmla="*/ 1488141 w 2071421"/>
              <a:gd name="connsiteY14" fmla="*/ 690282 h 753035"/>
              <a:gd name="connsiteX15" fmla="*/ 1631577 w 2071421"/>
              <a:gd name="connsiteY15" fmla="*/ 708212 h 753035"/>
              <a:gd name="connsiteX16" fmla="*/ 1712259 w 2071421"/>
              <a:gd name="connsiteY16" fmla="*/ 726141 h 753035"/>
              <a:gd name="connsiteX17" fmla="*/ 1873624 w 2071421"/>
              <a:gd name="connsiteY17" fmla="*/ 744071 h 753035"/>
              <a:gd name="connsiteX18" fmla="*/ 1900518 w 2071421"/>
              <a:gd name="connsiteY18" fmla="*/ 753035 h 753035"/>
              <a:gd name="connsiteX19" fmla="*/ 2061882 w 2071421"/>
              <a:gd name="connsiteY19" fmla="*/ 744071 h 753035"/>
              <a:gd name="connsiteX20" fmla="*/ 2061882 w 2071421"/>
              <a:gd name="connsiteY20" fmla="*/ 681318 h 753035"/>
              <a:gd name="connsiteX21" fmla="*/ 2052918 w 2071421"/>
              <a:gd name="connsiteY21" fmla="*/ 627529 h 753035"/>
              <a:gd name="connsiteX22" fmla="*/ 2017059 w 2071421"/>
              <a:gd name="connsiteY22" fmla="*/ 573741 h 753035"/>
              <a:gd name="connsiteX23" fmla="*/ 1999130 w 2071421"/>
              <a:gd name="connsiteY23" fmla="*/ 537882 h 753035"/>
              <a:gd name="connsiteX24" fmla="*/ 1981200 w 2071421"/>
              <a:gd name="connsiteY24" fmla="*/ 510988 h 753035"/>
              <a:gd name="connsiteX25" fmla="*/ 1972235 w 2071421"/>
              <a:gd name="connsiteY25" fmla="*/ 457200 h 753035"/>
              <a:gd name="connsiteX26" fmla="*/ 1909482 w 2071421"/>
              <a:gd name="connsiteY26" fmla="*/ 421341 h 753035"/>
              <a:gd name="connsiteX27" fmla="*/ 1891553 w 2071421"/>
              <a:gd name="connsiteY27" fmla="*/ 367553 h 753035"/>
              <a:gd name="connsiteX28" fmla="*/ 1882588 w 2071421"/>
              <a:gd name="connsiteY28" fmla="*/ 340659 h 753035"/>
              <a:gd name="connsiteX29" fmla="*/ 1864659 w 2071421"/>
              <a:gd name="connsiteY29" fmla="*/ 295835 h 753035"/>
              <a:gd name="connsiteX30" fmla="*/ 1855694 w 2071421"/>
              <a:gd name="connsiteY30" fmla="*/ 251012 h 753035"/>
              <a:gd name="connsiteX31" fmla="*/ 1837765 w 2071421"/>
              <a:gd name="connsiteY31" fmla="*/ 224118 h 753035"/>
              <a:gd name="connsiteX32" fmla="*/ 1819835 w 2071421"/>
              <a:gd name="connsiteY32" fmla="*/ 170329 h 753035"/>
              <a:gd name="connsiteX33" fmla="*/ 1757082 w 2071421"/>
              <a:gd name="connsiteY33" fmla="*/ 143435 h 753035"/>
              <a:gd name="connsiteX34" fmla="*/ 1730188 w 2071421"/>
              <a:gd name="connsiteY34" fmla="*/ 125506 h 753035"/>
              <a:gd name="connsiteX35" fmla="*/ 1676400 w 2071421"/>
              <a:gd name="connsiteY35" fmla="*/ 107576 h 753035"/>
              <a:gd name="connsiteX36" fmla="*/ 1649506 w 2071421"/>
              <a:gd name="connsiteY36" fmla="*/ 89647 h 753035"/>
              <a:gd name="connsiteX37" fmla="*/ 1515035 w 2071421"/>
              <a:gd name="connsiteY37" fmla="*/ 62753 h 753035"/>
              <a:gd name="connsiteX38" fmla="*/ 1479177 w 2071421"/>
              <a:gd name="connsiteY38" fmla="*/ 53788 h 753035"/>
              <a:gd name="connsiteX39" fmla="*/ 1425388 w 2071421"/>
              <a:gd name="connsiteY39" fmla="*/ 35859 h 753035"/>
              <a:gd name="connsiteX40" fmla="*/ 1389530 w 2071421"/>
              <a:gd name="connsiteY40" fmla="*/ 44824 h 753035"/>
              <a:gd name="connsiteX41" fmla="*/ 1380565 w 2071421"/>
              <a:gd name="connsiteY41" fmla="*/ 107576 h 753035"/>
              <a:gd name="connsiteX42" fmla="*/ 1371600 w 2071421"/>
              <a:gd name="connsiteY42" fmla="*/ 134471 h 753035"/>
              <a:gd name="connsiteX43" fmla="*/ 1344706 w 2071421"/>
              <a:gd name="connsiteY43" fmla="*/ 152400 h 753035"/>
              <a:gd name="connsiteX44" fmla="*/ 1317812 w 2071421"/>
              <a:gd name="connsiteY44" fmla="*/ 134471 h 753035"/>
              <a:gd name="connsiteX45" fmla="*/ 1272988 w 2071421"/>
              <a:gd name="connsiteY45" fmla="*/ 98612 h 753035"/>
              <a:gd name="connsiteX46" fmla="*/ 1111624 w 2071421"/>
              <a:gd name="connsiteY46" fmla="*/ 62753 h 753035"/>
              <a:gd name="connsiteX47" fmla="*/ 1075765 w 2071421"/>
              <a:gd name="connsiteY47" fmla="*/ 53788 h 753035"/>
              <a:gd name="connsiteX48" fmla="*/ 1004047 w 2071421"/>
              <a:gd name="connsiteY48" fmla="*/ 0 h 753035"/>
              <a:gd name="connsiteX49" fmla="*/ 770965 w 2071421"/>
              <a:gd name="connsiteY49" fmla="*/ 8965 h 753035"/>
              <a:gd name="connsiteX50" fmla="*/ 717177 w 2071421"/>
              <a:gd name="connsiteY50" fmla="*/ 26894 h 753035"/>
              <a:gd name="connsiteX51" fmla="*/ 654424 w 2071421"/>
              <a:gd name="connsiteY51" fmla="*/ 35859 h 753035"/>
              <a:gd name="connsiteX52" fmla="*/ 358588 w 2071421"/>
              <a:gd name="connsiteY52" fmla="*/ 44824 h 753035"/>
              <a:gd name="connsiteX53" fmla="*/ 286871 w 2071421"/>
              <a:gd name="connsiteY53" fmla="*/ 44824 h 753035"/>
              <a:gd name="connsiteX54" fmla="*/ 304800 w 2071421"/>
              <a:gd name="connsiteY54" fmla="*/ 98612 h 753035"/>
              <a:gd name="connsiteX55" fmla="*/ 277906 w 2071421"/>
              <a:gd name="connsiteY55" fmla="*/ 215153 h 753035"/>
              <a:gd name="connsiteX56" fmla="*/ 251012 w 2071421"/>
              <a:gd name="connsiteY56" fmla="*/ 224118 h 753035"/>
              <a:gd name="connsiteX57" fmla="*/ 197224 w 2071421"/>
              <a:gd name="connsiteY57" fmla="*/ 251012 h 753035"/>
              <a:gd name="connsiteX58" fmla="*/ 179294 w 2071421"/>
              <a:gd name="connsiteY58" fmla="*/ 268941 h 753035"/>
              <a:gd name="connsiteX59" fmla="*/ 152400 w 2071421"/>
              <a:gd name="connsiteY59" fmla="*/ 277906 h 753035"/>
              <a:gd name="connsiteX60" fmla="*/ 125506 w 2071421"/>
              <a:gd name="connsiteY60" fmla="*/ 304800 h 753035"/>
              <a:gd name="connsiteX61" fmla="*/ 98612 w 2071421"/>
              <a:gd name="connsiteY61" fmla="*/ 349624 h 753035"/>
              <a:gd name="connsiteX62" fmla="*/ 71718 w 2071421"/>
              <a:gd name="connsiteY62" fmla="*/ 403412 h 753035"/>
              <a:gd name="connsiteX63" fmla="*/ 44824 w 2071421"/>
              <a:gd name="connsiteY63" fmla="*/ 484094 h 753035"/>
              <a:gd name="connsiteX64" fmla="*/ 35859 w 2071421"/>
              <a:gd name="connsiteY64" fmla="*/ 510988 h 753035"/>
              <a:gd name="connsiteX65" fmla="*/ 0 w 2071421"/>
              <a:gd name="connsiteY65" fmla="*/ 555812 h 753035"/>
              <a:gd name="connsiteX66" fmla="*/ 8965 w 2071421"/>
              <a:gd name="connsiteY66" fmla="*/ 600635 h 753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2071421" h="753035">
                <a:moveTo>
                  <a:pt x="8965" y="600635"/>
                </a:moveTo>
                <a:cubicBezTo>
                  <a:pt x="25400" y="606611"/>
                  <a:pt x="3771" y="591671"/>
                  <a:pt x="98612" y="591671"/>
                </a:cubicBezTo>
                <a:cubicBezTo>
                  <a:pt x="146517" y="591671"/>
                  <a:pt x="194235" y="585694"/>
                  <a:pt x="242047" y="582706"/>
                </a:cubicBezTo>
                <a:cubicBezTo>
                  <a:pt x="355578" y="596898"/>
                  <a:pt x="324169" y="597245"/>
                  <a:pt x="484094" y="582706"/>
                </a:cubicBezTo>
                <a:cubicBezTo>
                  <a:pt x="493505" y="581850"/>
                  <a:pt x="501667" y="575295"/>
                  <a:pt x="510988" y="573741"/>
                </a:cubicBezTo>
                <a:cubicBezTo>
                  <a:pt x="537680" y="569292"/>
                  <a:pt x="564630" y="565778"/>
                  <a:pt x="591671" y="564776"/>
                </a:cubicBezTo>
                <a:cubicBezTo>
                  <a:pt x="726082" y="559798"/>
                  <a:pt x="860612" y="558800"/>
                  <a:pt x="995082" y="555812"/>
                </a:cubicBezTo>
                <a:cubicBezTo>
                  <a:pt x="1112523" y="594955"/>
                  <a:pt x="941482" y="533492"/>
                  <a:pt x="1039906" y="582706"/>
                </a:cubicBezTo>
                <a:cubicBezTo>
                  <a:pt x="1050926" y="588216"/>
                  <a:pt x="1064229" y="587345"/>
                  <a:pt x="1075765" y="591671"/>
                </a:cubicBezTo>
                <a:cubicBezTo>
                  <a:pt x="1088278" y="596363"/>
                  <a:pt x="1099341" y="604336"/>
                  <a:pt x="1111624" y="609600"/>
                </a:cubicBezTo>
                <a:cubicBezTo>
                  <a:pt x="1120310" y="613322"/>
                  <a:pt x="1129670" y="615247"/>
                  <a:pt x="1138518" y="618565"/>
                </a:cubicBezTo>
                <a:cubicBezTo>
                  <a:pt x="1153585" y="624215"/>
                  <a:pt x="1167341" y="634780"/>
                  <a:pt x="1183341" y="636494"/>
                </a:cubicBezTo>
                <a:cubicBezTo>
                  <a:pt x="1251744" y="643823"/>
                  <a:pt x="1320800" y="642471"/>
                  <a:pt x="1389530" y="645459"/>
                </a:cubicBezTo>
                <a:cubicBezTo>
                  <a:pt x="1508442" y="704915"/>
                  <a:pt x="1359958" y="632786"/>
                  <a:pt x="1452282" y="672353"/>
                </a:cubicBezTo>
                <a:cubicBezTo>
                  <a:pt x="1464565" y="677617"/>
                  <a:pt x="1475463" y="686056"/>
                  <a:pt x="1488141" y="690282"/>
                </a:cubicBezTo>
                <a:cubicBezTo>
                  <a:pt x="1522878" y="701861"/>
                  <a:pt x="1609749" y="706228"/>
                  <a:pt x="1631577" y="708212"/>
                </a:cubicBezTo>
                <a:cubicBezTo>
                  <a:pt x="1653583" y="713713"/>
                  <a:pt x="1690766" y="723612"/>
                  <a:pt x="1712259" y="726141"/>
                </a:cubicBezTo>
                <a:cubicBezTo>
                  <a:pt x="1785309" y="734735"/>
                  <a:pt x="1810933" y="730140"/>
                  <a:pt x="1873624" y="744071"/>
                </a:cubicBezTo>
                <a:cubicBezTo>
                  <a:pt x="1882849" y="746121"/>
                  <a:pt x="1891553" y="750047"/>
                  <a:pt x="1900518" y="753035"/>
                </a:cubicBezTo>
                <a:cubicBezTo>
                  <a:pt x="1954306" y="750047"/>
                  <a:pt x="2009167" y="755169"/>
                  <a:pt x="2061882" y="744071"/>
                </a:cubicBezTo>
                <a:cubicBezTo>
                  <a:pt x="2083286" y="739565"/>
                  <a:pt x="2062001" y="681915"/>
                  <a:pt x="2061882" y="681318"/>
                </a:cubicBezTo>
                <a:cubicBezTo>
                  <a:pt x="2058317" y="663494"/>
                  <a:pt x="2058141" y="644939"/>
                  <a:pt x="2052918" y="627529"/>
                </a:cubicBezTo>
                <a:cubicBezTo>
                  <a:pt x="2035193" y="568445"/>
                  <a:pt x="2041917" y="611029"/>
                  <a:pt x="2017059" y="573741"/>
                </a:cubicBezTo>
                <a:cubicBezTo>
                  <a:pt x="2009646" y="562622"/>
                  <a:pt x="2005760" y="549485"/>
                  <a:pt x="1999130" y="537882"/>
                </a:cubicBezTo>
                <a:cubicBezTo>
                  <a:pt x="1993784" y="528527"/>
                  <a:pt x="1987177" y="519953"/>
                  <a:pt x="1981200" y="510988"/>
                </a:cubicBezTo>
                <a:cubicBezTo>
                  <a:pt x="1978212" y="493059"/>
                  <a:pt x="1980364" y="473458"/>
                  <a:pt x="1972235" y="457200"/>
                </a:cubicBezTo>
                <a:cubicBezTo>
                  <a:pt x="1968012" y="448754"/>
                  <a:pt x="1913065" y="423133"/>
                  <a:pt x="1909482" y="421341"/>
                </a:cubicBezTo>
                <a:lnTo>
                  <a:pt x="1891553" y="367553"/>
                </a:lnTo>
                <a:cubicBezTo>
                  <a:pt x="1888565" y="358588"/>
                  <a:pt x="1886097" y="349433"/>
                  <a:pt x="1882588" y="340659"/>
                </a:cubicBezTo>
                <a:cubicBezTo>
                  <a:pt x="1876612" y="325718"/>
                  <a:pt x="1869283" y="311249"/>
                  <a:pt x="1864659" y="295835"/>
                </a:cubicBezTo>
                <a:cubicBezTo>
                  <a:pt x="1860281" y="281241"/>
                  <a:pt x="1861044" y="265279"/>
                  <a:pt x="1855694" y="251012"/>
                </a:cubicBezTo>
                <a:cubicBezTo>
                  <a:pt x="1851911" y="240924"/>
                  <a:pt x="1842141" y="233964"/>
                  <a:pt x="1837765" y="224118"/>
                </a:cubicBezTo>
                <a:cubicBezTo>
                  <a:pt x="1830089" y="206847"/>
                  <a:pt x="1835560" y="180812"/>
                  <a:pt x="1819835" y="170329"/>
                </a:cubicBezTo>
                <a:cubicBezTo>
                  <a:pt x="1782689" y="145566"/>
                  <a:pt x="1803393" y="155013"/>
                  <a:pt x="1757082" y="143435"/>
                </a:cubicBezTo>
                <a:cubicBezTo>
                  <a:pt x="1748117" y="137459"/>
                  <a:pt x="1740034" y="129882"/>
                  <a:pt x="1730188" y="125506"/>
                </a:cubicBezTo>
                <a:cubicBezTo>
                  <a:pt x="1712918" y="117830"/>
                  <a:pt x="1692125" y="118059"/>
                  <a:pt x="1676400" y="107576"/>
                </a:cubicBezTo>
                <a:cubicBezTo>
                  <a:pt x="1667435" y="101600"/>
                  <a:pt x="1659352" y="94023"/>
                  <a:pt x="1649506" y="89647"/>
                </a:cubicBezTo>
                <a:cubicBezTo>
                  <a:pt x="1596534" y="66104"/>
                  <a:pt x="1576578" y="69591"/>
                  <a:pt x="1515035" y="62753"/>
                </a:cubicBezTo>
                <a:cubicBezTo>
                  <a:pt x="1503082" y="59765"/>
                  <a:pt x="1490978" y="57328"/>
                  <a:pt x="1479177" y="53788"/>
                </a:cubicBezTo>
                <a:cubicBezTo>
                  <a:pt x="1461075" y="48357"/>
                  <a:pt x="1425388" y="35859"/>
                  <a:pt x="1425388" y="35859"/>
                </a:cubicBezTo>
                <a:cubicBezTo>
                  <a:pt x="1413435" y="38847"/>
                  <a:pt x="1396060" y="34376"/>
                  <a:pt x="1389530" y="44824"/>
                </a:cubicBezTo>
                <a:cubicBezTo>
                  <a:pt x="1378331" y="62742"/>
                  <a:pt x="1384709" y="86857"/>
                  <a:pt x="1380565" y="107576"/>
                </a:cubicBezTo>
                <a:cubicBezTo>
                  <a:pt x="1378712" y="116842"/>
                  <a:pt x="1377503" y="127092"/>
                  <a:pt x="1371600" y="134471"/>
                </a:cubicBezTo>
                <a:cubicBezTo>
                  <a:pt x="1364869" y="142884"/>
                  <a:pt x="1353671" y="146424"/>
                  <a:pt x="1344706" y="152400"/>
                </a:cubicBezTo>
                <a:cubicBezTo>
                  <a:pt x="1335741" y="146424"/>
                  <a:pt x="1326225" y="141202"/>
                  <a:pt x="1317812" y="134471"/>
                </a:cubicBezTo>
                <a:cubicBezTo>
                  <a:pt x="1294526" y="115842"/>
                  <a:pt x="1304031" y="112409"/>
                  <a:pt x="1272988" y="98612"/>
                </a:cubicBezTo>
                <a:cubicBezTo>
                  <a:pt x="1217561" y="73978"/>
                  <a:pt x="1174657" y="74572"/>
                  <a:pt x="1111624" y="62753"/>
                </a:cubicBezTo>
                <a:cubicBezTo>
                  <a:pt x="1099514" y="60482"/>
                  <a:pt x="1087718" y="56776"/>
                  <a:pt x="1075765" y="53788"/>
                </a:cubicBezTo>
                <a:cubicBezTo>
                  <a:pt x="1030456" y="8479"/>
                  <a:pt x="1055026" y="25489"/>
                  <a:pt x="1004047" y="0"/>
                </a:cubicBezTo>
                <a:cubicBezTo>
                  <a:pt x="926353" y="2988"/>
                  <a:pt x="848377" y="1708"/>
                  <a:pt x="770965" y="8965"/>
                </a:cubicBezTo>
                <a:cubicBezTo>
                  <a:pt x="752148" y="10729"/>
                  <a:pt x="735886" y="24221"/>
                  <a:pt x="717177" y="26894"/>
                </a:cubicBezTo>
                <a:lnTo>
                  <a:pt x="654424" y="35859"/>
                </a:lnTo>
                <a:cubicBezTo>
                  <a:pt x="524040" y="79319"/>
                  <a:pt x="619522" y="54487"/>
                  <a:pt x="358588" y="44824"/>
                </a:cubicBezTo>
                <a:cubicBezTo>
                  <a:pt x="344075" y="39986"/>
                  <a:pt x="297689" y="19582"/>
                  <a:pt x="286871" y="44824"/>
                </a:cubicBezTo>
                <a:cubicBezTo>
                  <a:pt x="279426" y="62195"/>
                  <a:pt x="298824" y="80683"/>
                  <a:pt x="304800" y="98612"/>
                </a:cubicBezTo>
                <a:cubicBezTo>
                  <a:pt x="302099" y="125625"/>
                  <a:pt x="309861" y="189588"/>
                  <a:pt x="277906" y="215153"/>
                </a:cubicBezTo>
                <a:cubicBezTo>
                  <a:pt x="270527" y="221056"/>
                  <a:pt x="259977" y="221130"/>
                  <a:pt x="251012" y="224118"/>
                </a:cubicBezTo>
                <a:cubicBezTo>
                  <a:pt x="209257" y="265871"/>
                  <a:pt x="263312" y="217968"/>
                  <a:pt x="197224" y="251012"/>
                </a:cubicBezTo>
                <a:cubicBezTo>
                  <a:pt x="189664" y="254792"/>
                  <a:pt x="186542" y="264593"/>
                  <a:pt x="179294" y="268941"/>
                </a:cubicBezTo>
                <a:cubicBezTo>
                  <a:pt x="171191" y="273803"/>
                  <a:pt x="161365" y="274918"/>
                  <a:pt x="152400" y="277906"/>
                </a:cubicBezTo>
                <a:cubicBezTo>
                  <a:pt x="143435" y="286871"/>
                  <a:pt x="132539" y="294251"/>
                  <a:pt x="125506" y="304800"/>
                </a:cubicBezTo>
                <a:cubicBezTo>
                  <a:pt x="78952" y="374630"/>
                  <a:pt x="154453" y="293780"/>
                  <a:pt x="98612" y="349624"/>
                </a:cubicBezTo>
                <a:cubicBezTo>
                  <a:pt x="65916" y="447707"/>
                  <a:pt x="118061" y="299142"/>
                  <a:pt x="71718" y="403412"/>
                </a:cubicBezTo>
                <a:cubicBezTo>
                  <a:pt x="71707" y="403437"/>
                  <a:pt x="49311" y="470634"/>
                  <a:pt x="44824" y="484094"/>
                </a:cubicBezTo>
                <a:cubicBezTo>
                  <a:pt x="41836" y="493059"/>
                  <a:pt x="41101" y="503125"/>
                  <a:pt x="35859" y="510988"/>
                </a:cubicBezTo>
                <a:cubicBezTo>
                  <a:pt x="13242" y="544915"/>
                  <a:pt x="25548" y="530264"/>
                  <a:pt x="0" y="555812"/>
                </a:cubicBezTo>
                <a:cubicBezTo>
                  <a:pt x="9551" y="603565"/>
                  <a:pt x="-7470" y="594659"/>
                  <a:pt x="8965" y="600635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Полілінія 6"/>
          <p:cNvSpPr/>
          <p:nvPr/>
        </p:nvSpPr>
        <p:spPr>
          <a:xfrm>
            <a:off x="3838546" y="2610450"/>
            <a:ext cx="1980759" cy="720404"/>
          </a:xfrm>
          <a:custGeom>
            <a:avLst/>
            <a:gdLst>
              <a:gd name="connsiteX0" fmla="*/ 79030 w 1980759"/>
              <a:gd name="connsiteY0" fmla="*/ 132750 h 720404"/>
              <a:gd name="connsiteX1" fmla="*/ 105925 w 1980759"/>
              <a:gd name="connsiteY1" fmla="*/ 195503 h 720404"/>
              <a:gd name="connsiteX2" fmla="*/ 123854 w 1980759"/>
              <a:gd name="connsiteY2" fmla="*/ 222397 h 720404"/>
              <a:gd name="connsiteX3" fmla="*/ 159713 w 1980759"/>
              <a:gd name="connsiteY3" fmla="*/ 231362 h 720404"/>
              <a:gd name="connsiteX4" fmla="*/ 213501 w 1980759"/>
              <a:gd name="connsiteY4" fmla="*/ 249291 h 720404"/>
              <a:gd name="connsiteX5" fmla="*/ 303148 w 1980759"/>
              <a:gd name="connsiteY5" fmla="*/ 240326 h 720404"/>
              <a:gd name="connsiteX6" fmla="*/ 321078 w 1980759"/>
              <a:gd name="connsiteY6" fmla="*/ 213432 h 720404"/>
              <a:gd name="connsiteX7" fmla="*/ 356936 w 1980759"/>
              <a:gd name="connsiteY7" fmla="*/ 195503 h 720404"/>
              <a:gd name="connsiteX8" fmla="*/ 383830 w 1980759"/>
              <a:gd name="connsiteY8" fmla="*/ 177574 h 720404"/>
              <a:gd name="connsiteX9" fmla="*/ 428654 w 1980759"/>
              <a:gd name="connsiteY9" fmla="*/ 132750 h 720404"/>
              <a:gd name="connsiteX10" fmla="*/ 446583 w 1980759"/>
              <a:gd name="connsiteY10" fmla="*/ 105856 h 720404"/>
              <a:gd name="connsiteX11" fmla="*/ 545195 w 1980759"/>
              <a:gd name="connsiteY11" fmla="*/ 96891 h 720404"/>
              <a:gd name="connsiteX12" fmla="*/ 563125 w 1980759"/>
              <a:gd name="connsiteY12" fmla="*/ 78962 h 720404"/>
              <a:gd name="connsiteX13" fmla="*/ 652772 w 1980759"/>
              <a:gd name="connsiteY13" fmla="*/ 52068 h 720404"/>
              <a:gd name="connsiteX14" fmla="*/ 661736 w 1980759"/>
              <a:gd name="connsiteY14" fmla="*/ 25174 h 720404"/>
              <a:gd name="connsiteX15" fmla="*/ 805172 w 1980759"/>
              <a:gd name="connsiteY15" fmla="*/ 16209 h 720404"/>
              <a:gd name="connsiteX16" fmla="*/ 858960 w 1980759"/>
              <a:gd name="connsiteY16" fmla="*/ 34138 h 720404"/>
              <a:gd name="connsiteX17" fmla="*/ 903783 w 1980759"/>
              <a:gd name="connsiteY17" fmla="*/ 69997 h 720404"/>
              <a:gd name="connsiteX18" fmla="*/ 930678 w 1980759"/>
              <a:gd name="connsiteY18" fmla="*/ 78962 h 720404"/>
              <a:gd name="connsiteX19" fmla="*/ 939642 w 1980759"/>
              <a:gd name="connsiteY19" fmla="*/ 105856 h 720404"/>
              <a:gd name="connsiteX20" fmla="*/ 966536 w 1980759"/>
              <a:gd name="connsiteY20" fmla="*/ 123785 h 720404"/>
              <a:gd name="connsiteX21" fmla="*/ 1011360 w 1980759"/>
              <a:gd name="connsiteY21" fmla="*/ 159644 h 720404"/>
              <a:gd name="connsiteX22" fmla="*/ 1065148 w 1980759"/>
              <a:gd name="connsiteY22" fmla="*/ 177574 h 720404"/>
              <a:gd name="connsiteX23" fmla="*/ 1217548 w 1980759"/>
              <a:gd name="connsiteY23" fmla="*/ 159644 h 720404"/>
              <a:gd name="connsiteX24" fmla="*/ 1244442 w 1980759"/>
              <a:gd name="connsiteY24" fmla="*/ 141715 h 720404"/>
              <a:gd name="connsiteX25" fmla="*/ 1262372 w 1980759"/>
              <a:gd name="connsiteY25" fmla="*/ 123785 h 720404"/>
              <a:gd name="connsiteX26" fmla="*/ 1316160 w 1980759"/>
              <a:gd name="connsiteY26" fmla="*/ 105856 h 720404"/>
              <a:gd name="connsiteX27" fmla="*/ 1360983 w 1980759"/>
              <a:gd name="connsiteY27" fmla="*/ 78962 h 720404"/>
              <a:gd name="connsiteX28" fmla="*/ 1387878 w 1980759"/>
              <a:gd name="connsiteY28" fmla="*/ 52068 h 720404"/>
              <a:gd name="connsiteX29" fmla="*/ 1531313 w 1980759"/>
              <a:gd name="connsiteY29" fmla="*/ 43103 h 720404"/>
              <a:gd name="connsiteX30" fmla="*/ 1594066 w 1980759"/>
              <a:gd name="connsiteY30" fmla="*/ 61032 h 720404"/>
              <a:gd name="connsiteX31" fmla="*/ 1656819 w 1980759"/>
              <a:gd name="connsiteY31" fmla="*/ 96891 h 720404"/>
              <a:gd name="connsiteX32" fmla="*/ 1683713 w 1980759"/>
              <a:gd name="connsiteY32" fmla="*/ 105856 h 720404"/>
              <a:gd name="connsiteX33" fmla="*/ 1710607 w 1980759"/>
              <a:gd name="connsiteY33" fmla="*/ 123785 h 720404"/>
              <a:gd name="connsiteX34" fmla="*/ 1737501 w 1980759"/>
              <a:gd name="connsiteY34" fmla="*/ 132750 h 720404"/>
              <a:gd name="connsiteX35" fmla="*/ 1764395 w 1980759"/>
              <a:gd name="connsiteY35" fmla="*/ 150679 h 720404"/>
              <a:gd name="connsiteX36" fmla="*/ 1791289 w 1980759"/>
              <a:gd name="connsiteY36" fmla="*/ 159644 h 720404"/>
              <a:gd name="connsiteX37" fmla="*/ 1818183 w 1980759"/>
              <a:gd name="connsiteY37" fmla="*/ 177574 h 720404"/>
              <a:gd name="connsiteX38" fmla="*/ 1916795 w 1980759"/>
              <a:gd name="connsiteY38" fmla="*/ 204468 h 720404"/>
              <a:gd name="connsiteX39" fmla="*/ 1952654 w 1980759"/>
              <a:gd name="connsiteY39" fmla="*/ 222397 h 720404"/>
              <a:gd name="connsiteX40" fmla="*/ 1979548 w 1980759"/>
              <a:gd name="connsiteY40" fmla="*/ 240326 h 720404"/>
              <a:gd name="connsiteX41" fmla="*/ 1952654 w 1980759"/>
              <a:gd name="connsiteY41" fmla="*/ 294115 h 720404"/>
              <a:gd name="connsiteX42" fmla="*/ 1925760 w 1980759"/>
              <a:gd name="connsiteY42" fmla="*/ 303079 h 720404"/>
              <a:gd name="connsiteX43" fmla="*/ 1791289 w 1980759"/>
              <a:gd name="connsiteY43" fmla="*/ 312044 h 720404"/>
              <a:gd name="connsiteX44" fmla="*/ 1737501 w 1980759"/>
              <a:gd name="connsiteY44" fmla="*/ 338938 h 720404"/>
              <a:gd name="connsiteX45" fmla="*/ 1683713 w 1980759"/>
              <a:gd name="connsiteY45" fmla="*/ 365832 h 720404"/>
              <a:gd name="connsiteX46" fmla="*/ 1665783 w 1980759"/>
              <a:gd name="connsiteY46" fmla="*/ 383762 h 720404"/>
              <a:gd name="connsiteX47" fmla="*/ 1611995 w 1980759"/>
              <a:gd name="connsiteY47" fmla="*/ 419621 h 720404"/>
              <a:gd name="connsiteX48" fmla="*/ 1611995 w 1980759"/>
              <a:gd name="connsiteY48" fmla="*/ 500303 h 720404"/>
              <a:gd name="connsiteX49" fmla="*/ 1594066 w 1980759"/>
              <a:gd name="connsiteY49" fmla="*/ 607879 h 720404"/>
              <a:gd name="connsiteX50" fmla="*/ 1567172 w 1980759"/>
              <a:gd name="connsiteY50" fmla="*/ 688562 h 720404"/>
              <a:gd name="connsiteX51" fmla="*/ 1540278 w 1980759"/>
              <a:gd name="connsiteY51" fmla="*/ 697526 h 720404"/>
              <a:gd name="connsiteX52" fmla="*/ 1423736 w 1980759"/>
              <a:gd name="connsiteY52" fmla="*/ 706491 h 720404"/>
              <a:gd name="connsiteX53" fmla="*/ 1369948 w 1980759"/>
              <a:gd name="connsiteY53" fmla="*/ 688562 h 720404"/>
              <a:gd name="connsiteX54" fmla="*/ 1226513 w 1980759"/>
              <a:gd name="connsiteY54" fmla="*/ 643738 h 720404"/>
              <a:gd name="connsiteX55" fmla="*/ 1154795 w 1980759"/>
              <a:gd name="connsiteY55" fmla="*/ 598915 h 720404"/>
              <a:gd name="connsiteX56" fmla="*/ 1101007 w 1980759"/>
              <a:gd name="connsiteY56" fmla="*/ 607879 h 720404"/>
              <a:gd name="connsiteX57" fmla="*/ 1083078 w 1980759"/>
              <a:gd name="connsiteY57" fmla="*/ 625809 h 720404"/>
              <a:gd name="connsiteX58" fmla="*/ 1011360 w 1980759"/>
              <a:gd name="connsiteY58" fmla="*/ 634774 h 720404"/>
              <a:gd name="connsiteX59" fmla="*/ 805172 w 1980759"/>
              <a:gd name="connsiteY59" fmla="*/ 625809 h 720404"/>
              <a:gd name="connsiteX60" fmla="*/ 742419 w 1980759"/>
              <a:gd name="connsiteY60" fmla="*/ 589950 h 720404"/>
              <a:gd name="connsiteX61" fmla="*/ 715525 w 1980759"/>
              <a:gd name="connsiteY61" fmla="*/ 580985 h 720404"/>
              <a:gd name="connsiteX62" fmla="*/ 356936 w 1980759"/>
              <a:gd name="connsiteY62" fmla="*/ 589950 h 720404"/>
              <a:gd name="connsiteX63" fmla="*/ 330042 w 1980759"/>
              <a:gd name="connsiteY63" fmla="*/ 607879 h 720404"/>
              <a:gd name="connsiteX64" fmla="*/ 303148 w 1980759"/>
              <a:gd name="connsiteY64" fmla="*/ 616844 h 720404"/>
              <a:gd name="connsiteX65" fmla="*/ 7313 w 1980759"/>
              <a:gd name="connsiteY65" fmla="*/ 607879 h 720404"/>
              <a:gd name="connsiteX66" fmla="*/ 16278 w 1980759"/>
              <a:gd name="connsiteY66" fmla="*/ 563056 h 720404"/>
              <a:gd name="connsiteX67" fmla="*/ 105925 w 1980759"/>
              <a:gd name="connsiteY67" fmla="*/ 554091 h 720404"/>
              <a:gd name="connsiteX68" fmla="*/ 123854 w 1980759"/>
              <a:gd name="connsiteY68" fmla="*/ 500303 h 720404"/>
              <a:gd name="connsiteX69" fmla="*/ 132819 w 1980759"/>
              <a:gd name="connsiteY69" fmla="*/ 473409 h 720404"/>
              <a:gd name="connsiteX70" fmla="*/ 105925 w 1980759"/>
              <a:gd name="connsiteY70" fmla="*/ 410656 h 720404"/>
              <a:gd name="connsiteX71" fmla="*/ 87995 w 1980759"/>
              <a:gd name="connsiteY71" fmla="*/ 392726 h 720404"/>
              <a:gd name="connsiteX72" fmla="*/ 7313 w 1980759"/>
              <a:gd name="connsiteY72" fmla="*/ 383762 h 720404"/>
              <a:gd name="connsiteX73" fmla="*/ 25242 w 1980759"/>
              <a:gd name="connsiteY73" fmla="*/ 321009 h 720404"/>
              <a:gd name="connsiteX74" fmla="*/ 43172 w 1980759"/>
              <a:gd name="connsiteY74" fmla="*/ 303079 h 720404"/>
              <a:gd name="connsiteX75" fmla="*/ 61101 w 1980759"/>
              <a:gd name="connsiteY75" fmla="*/ 150679 h 720404"/>
              <a:gd name="connsiteX76" fmla="*/ 87995 w 1980759"/>
              <a:gd name="connsiteY76" fmla="*/ 159644 h 720404"/>
              <a:gd name="connsiteX77" fmla="*/ 96960 w 1980759"/>
              <a:gd name="connsiteY77" fmla="*/ 204468 h 720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1980759" h="720404">
                <a:moveTo>
                  <a:pt x="79030" y="132750"/>
                </a:moveTo>
                <a:cubicBezTo>
                  <a:pt x="93103" y="203114"/>
                  <a:pt x="75306" y="157230"/>
                  <a:pt x="105925" y="195503"/>
                </a:cubicBezTo>
                <a:cubicBezTo>
                  <a:pt x="112656" y="203916"/>
                  <a:pt x="114889" y="216421"/>
                  <a:pt x="123854" y="222397"/>
                </a:cubicBezTo>
                <a:cubicBezTo>
                  <a:pt x="134106" y="229231"/>
                  <a:pt x="147912" y="227822"/>
                  <a:pt x="159713" y="231362"/>
                </a:cubicBezTo>
                <a:cubicBezTo>
                  <a:pt x="177815" y="236793"/>
                  <a:pt x="195572" y="243315"/>
                  <a:pt x="213501" y="249291"/>
                </a:cubicBezTo>
                <a:cubicBezTo>
                  <a:pt x="243383" y="246303"/>
                  <a:pt x="274658" y="249823"/>
                  <a:pt x="303148" y="240326"/>
                </a:cubicBezTo>
                <a:cubicBezTo>
                  <a:pt x="313369" y="236919"/>
                  <a:pt x="312801" y="220330"/>
                  <a:pt x="321078" y="213432"/>
                </a:cubicBezTo>
                <a:cubicBezTo>
                  <a:pt x="331344" y="204877"/>
                  <a:pt x="345333" y="202133"/>
                  <a:pt x="356936" y="195503"/>
                </a:cubicBezTo>
                <a:cubicBezTo>
                  <a:pt x="366291" y="190158"/>
                  <a:pt x="375722" y="184669"/>
                  <a:pt x="383830" y="177574"/>
                </a:cubicBezTo>
                <a:cubicBezTo>
                  <a:pt x="399732" y="163660"/>
                  <a:pt x="416933" y="150332"/>
                  <a:pt x="428654" y="132750"/>
                </a:cubicBezTo>
                <a:cubicBezTo>
                  <a:pt x="434630" y="123785"/>
                  <a:pt x="436285" y="109025"/>
                  <a:pt x="446583" y="105856"/>
                </a:cubicBezTo>
                <a:cubicBezTo>
                  <a:pt x="478130" y="96149"/>
                  <a:pt x="512324" y="99879"/>
                  <a:pt x="545195" y="96891"/>
                </a:cubicBezTo>
                <a:cubicBezTo>
                  <a:pt x="551172" y="90915"/>
                  <a:pt x="555029" y="81391"/>
                  <a:pt x="563125" y="78962"/>
                </a:cubicBezTo>
                <a:cubicBezTo>
                  <a:pt x="663256" y="48923"/>
                  <a:pt x="610780" y="94058"/>
                  <a:pt x="652772" y="52068"/>
                </a:cubicBezTo>
                <a:cubicBezTo>
                  <a:pt x="655760" y="43103"/>
                  <a:pt x="656874" y="33277"/>
                  <a:pt x="661736" y="25174"/>
                </a:cubicBezTo>
                <a:cubicBezTo>
                  <a:pt x="691070" y="-23717"/>
                  <a:pt x="761811" y="13112"/>
                  <a:pt x="805172" y="16209"/>
                </a:cubicBezTo>
                <a:cubicBezTo>
                  <a:pt x="823101" y="22185"/>
                  <a:pt x="845597" y="20774"/>
                  <a:pt x="858960" y="34138"/>
                </a:cubicBezTo>
                <a:cubicBezTo>
                  <a:pt x="875637" y="50816"/>
                  <a:pt x="881164" y="58688"/>
                  <a:pt x="903783" y="69997"/>
                </a:cubicBezTo>
                <a:cubicBezTo>
                  <a:pt x="912235" y="74223"/>
                  <a:pt x="921713" y="75974"/>
                  <a:pt x="930678" y="78962"/>
                </a:cubicBezTo>
                <a:cubicBezTo>
                  <a:pt x="933666" y="87927"/>
                  <a:pt x="933739" y="98477"/>
                  <a:pt x="939642" y="105856"/>
                </a:cubicBezTo>
                <a:cubicBezTo>
                  <a:pt x="946372" y="114269"/>
                  <a:pt x="958123" y="117054"/>
                  <a:pt x="966536" y="123785"/>
                </a:cubicBezTo>
                <a:cubicBezTo>
                  <a:pt x="989822" y="142414"/>
                  <a:pt x="980317" y="145847"/>
                  <a:pt x="1011360" y="159644"/>
                </a:cubicBezTo>
                <a:cubicBezTo>
                  <a:pt x="1028630" y="167320"/>
                  <a:pt x="1065148" y="177574"/>
                  <a:pt x="1065148" y="177574"/>
                </a:cubicBezTo>
                <a:cubicBezTo>
                  <a:pt x="1084987" y="176157"/>
                  <a:pt x="1176795" y="180020"/>
                  <a:pt x="1217548" y="159644"/>
                </a:cubicBezTo>
                <a:cubicBezTo>
                  <a:pt x="1227185" y="154826"/>
                  <a:pt x="1236029" y="148446"/>
                  <a:pt x="1244442" y="141715"/>
                </a:cubicBezTo>
                <a:cubicBezTo>
                  <a:pt x="1251042" y="136435"/>
                  <a:pt x="1254812" y="127565"/>
                  <a:pt x="1262372" y="123785"/>
                </a:cubicBezTo>
                <a:cubicBezTo>
                  <a:pt x="1279276" y="115333"/>
                  <a:pt x="1316160" y="105856"/>
                  <a:pt x="1316160" y="105856"/>
                </a:cubicBezTo>
                <a:cubicBezTo>
                  <a:pt x="1371990" y="50023"/>
                  <a:pt x="1291167" y="125504"/>
                  <a:pt x="1360983" y="78962"/>
                </a:cubicBezTo>
                <a:cubicBezTo>
                  <a:pt x="1371532" y="71930"/>
                  <a:pt x="1375472" y="54680"/>
                  <a:pt x="1387878" y="52068"/>
                </a:cubicBezTo>
                <a:cubicBezTo>
                  <a:pt x="1434755" y="42199"/>
                  <a:pt x="1483501" y="46091"/>
                  <a:pt x="1531313" y="43103"/>
                </a:cubicBezTo>
                <a:cubicBezTo>
                  <a:pt x="1549501" y="47650"/>
                  <a:pt x="1576067" y="53318"/>
                  <a:pt x="1594066" y="61032"/>
                </a:cubicBezTo>
                <a:cubicBezTo>
                  <a:pt x="1704064" y="108174"/>
                  <a:pt x="1566803" y="51883"/>
                  <a:pt x="1656819" y="96891"/>
                </a:cubicBezTo>
                <a:cubicBezTo>
                  <a:pt x="1665271" y="101117"/>
                  <a:pt x="1675261" y="101630"/>
                  <a:pt x="1683713" y="105856"/>
                </a:cubicBezTo>
                <a:cubicBezTo>
                  <a:pt x="1693350" y="110674"/>
                  <a:pt x="1700970" y="118967"/>
                  <a:pt x="1710607" y="123785"/>
                </a:cubicBezTo>
                <a:cubicBezTo>
                  <a:pt x="1719059" y="128011"/>
                  <a:pt x="1729049" y="128524"/>
                  <a:pt x="1737501" y="132750"/>
                </a:cubicBezTo>
                <a:cubicBezTo>
                  <a:pt x="1747138" y="137568"/>
                  <a:pt x="1754758" y="145861"/>
                  <a:pt x="1764395" y="150679"/>
                </a:cubicBezTo>
                <a:cubicBezTo>
                  <a:pt x="1772847" y="154905"/>
                  <a:pt x="1782837" y="155418"/>
                  <a:pt x="1791289" y="159644"/>
                </a:cubicBezTo>
                <a:cubicBezTo>
                  <a:pt x="1800926" y="164463"/>
                  <a:pt x="1808337" y="173198"/>
                  <a:pt x="1818183" y="177574"/>
                </a:cubicBezTo>
                <a:cubicBezTo>
                  <a:pt x="1855403" y="194116"/>
                  <a:pt x="1878452" y="196799"/>
                  <a:pt x="1916795" y="204468"/>
                </a:cubicBezTo>
                <a:cubicBezTo>
                  <a:pt x="1928748" y="210444"/>
                  <a:pt x="1941051" y="215767"/>
                  <a:pt x="1952654" y="222397"/>
                </a:cubicBezTo>
                <a:cubicBezTo>
                  <a:pt x="1962009" y="227742"/>
                  <a:pt x="1976141" y="230105"/>
                  <a:pt x="1979548" y="240326"/>
                </a:cubicBezTo>
                <a:cubicBezTo>
                  <a:pt x="1985635" y="258587"/>
                  <a:pt x="1967563" y="285169"/>
                  <a:pt x="1952654" y="294115"/>
                </a:cubicBezTo>
                <a:cubicBezTo>
                  <a:pt x="1944551" y="298977"/>
                  <a:pt x="1935152" y="302036"/>
                  <a:pt x="1925760" y="303079"/>
                </a:cubicBezTo>
                <a:cubicBezTo>
                  <a:pt x="1881112" y="308040"/>
                  <a:pt x="1836113" y="309056"/>
                  <a:pt x="1791289" y="312044"/>
                </a:cubicBezTo>
                <a:cubicBezTo>
                  <a:pt x="1723690" y="334578"/>
                  <a:pt x="1807014" y="304181"/>
                  <a:pt x="1737501" y="338938"/>
                </a:cubicBezTo>
                <a:cubicBezTo>
                  <a:pt x="1693317" y="361030"/>
                  <a:pt x="1726529" y="331579"/>
                  <a:pt x="1683713" y="365832"/>
                </a:cubicBezTo>
                <a:cubicBezTo>
                  <a:pt x="1677113" y="371112"/>
                  <a:pt x="1672816" y="379073"/>
                  <a:pt x="1665783" y="383762"/>
                </a:cubicBezTo>
                <a:cubicBezTo>
                  <a:pt x="1600655" y="427181"/>
                  <a:pt x="1653106" y="378510"/>
                  <a:pt x="1611995" y="419621"/>
                </a:cubicBezTo>
                <a:cubicBezTo>
                  <a:pt x="1590132" y="507070"/>
                  <a:pt x="1611995" y="397875"/>
                  <a:pt x="1611995" y="500303"/>
                </a:cubicBezTo>
                <a:cubicBezTo>
                  <a:pt x="1611995" y="620589"/>
                  <a:pt x="1608091" y="544763"/>
                  <a:pt x="1594066" y="607879"/>
                </a:cubicBezTo>
                <a:cubicBezTo>
                  <a:pt x="1587919" y="635542"/>
                  <a:pt x="1592463" y="668329"/>
                  <a:pt x="1567172" y="688562"/>
                </a:cubicBezTo>
                <a:cubicBezTo>
                  <a:pt x="1559793" y="694465"/>
                  <a:pt x="1549243" y="694538"/>
                  <a:pt x="1540278" y="697526"/>
                </a:cubicBezTo>
                <a:cubicBezTo>
                  <a:pt x="1492084" y="729655"/>
                  <a:pt x="1513823" y="723382"/>
                  <a:pt x="1423736" y="706491"/>
                </a:cubicBezTo>
                <a:cubicBezTo>
                  <a:pt x="1405161" y="703008"/>
                  <a:pt x="1369948" y="688562"/>
                  <a:pt x="1369948" y="688562"/>
                </a:cubicBezTo>
                <a:cubicBezTo>
                  <a:pt x="1308645" y="627259"/>
                  <a:pt x="1350935" y="654107"/>
                  <a:pt x="1226513" y="643738"/>
                </a:cubicBezTo>
                <a:cubicBezTo>
                  <a:pt x="1181942" y="599167"/>
                  <a:pt x="1207053" y="611979"/>
                  <a:pt x="1154795" y="598915"/>
                </a:cubicBezTo>
                <a:cubicBezTo>
                  <a:pt x="1136866" y="601903"/>
                  <a:pt x="1118026" y="601497"/>
                  <a:pt x="1101007" y="607879"/>
                </a:cubicBezTo>
                <a:cubicBezTo>
                  <a:pt x="1093093" y="610847"/>
                  <a:pt x="1091174" y="623380"/>
                  <a:pt x="1083078" y="625809"/>
                </a:cubicBezTo>
                <a:cubicBezTo>
                  <a:pt x="1060002" y="632732"/>
                  <a:pt x="1035266" y="631786"/>
                  <a:pt x="1011360" y="634774"/>
                </a:cubicBezTo>
                <a:cubicBezTo>
                  <a:pt x="942631" y="631786"/>
                  <a:pt x="873545" y="633406"/>
                  <a:pt x="805172" y="625809"/>
                </a:cubicBezTo>
                <a:cubicBezTo>
                  <a:pt x="784967" y="623564"/>
                  <a:pt x="760043" y="598762"/>
                  <a:pt x="742419" y="589950"/>
                </a:cubicBezTo>
                <a:cubicBezTo>
                  <a:pt x="733967" y="585724"/>
                  <a:pt x="724490" y="583973"/>
                  <a:pt x="715525" y="580985"/>
                </a:cubicBezTo>
                <a:cubicBezTo>
                  <a:pt x="595995" y="583973"/>
                  <a:pt x="476213" y="581628"/>
                  <a:pt x="356936" y="589950"/>
                </a:cubicBezTo>
                <a:cubicBezTo>
                  <a:pt x="346188" y="590700"/>
                  <a:pt x="339679" y="603061"/>
                  <a:pt x="330042" y="607879"/>
                </a:cubicBezTo>
                <a:cubicBezTo>
                  <a:pt x="321590" y="612105"/>
                  <a:pt x="312113" y="613856"/>
                  <a:pt x="303148" y="616844"/>
                </a:cubicBezTo>
                <a:cubicBezTo>
                  <a:pt x="204536" y="613856"/>
                  <a:pt x="104280" y="626060"/>
                  <a:pt x="7313" y="607879"/>
                </a:cubicBezTo>
                <a:cubicBezTo>
                  <a:pt x="-7663" y="605071"/>
                  <a:pt x="2902" y="570352"/>
                  <a:pt x="16278" y="563056"/>
                </a:cubicBezTo>
                <a:cubicBezTo>
                  <a:pt x="42642" y="548675"/>
                  <a:pt x="76043" y="557079"/>
                  <a:pt x="105925" y="554091"/>
                </a:cubicBezTo>
                <a:lnTo>
                  <a:pt x="123854" y="500303"/>
                </a:lnTo>
                <a:lnTo>
                  <a:pt x="132819" y="473409"/>
                </a:lnTo>
                <a:cubicBezTo>
                  <a:pt x="123816" y="437396"/>
                  <a:pt x="128437" y="438796"/>
                  <a:pt x="105925" y="410656"/>
                </a:cubicBezTo>
                <a:cubicBezTo>
                  <a:pt x="100645" y="404056"/>
                  <a:pt x="96149" y="394950"/>
                  <a:pt x="87995" y="392726"/>
                </a:cubicBezTo>
                <a:cubicBezTo>
                  <a:pt x="61889" y="385606"/>
                  <a:pt x="34207" y="386750"/>
                  <a:pt x="7313" y="383762"/>
                </a:cubicBezTo>
                <a:cubicBezTo>
                  <a:pt x="8986" y="377069"/>
                  <a:pt x="19732" y="330192"/>
                  <a:pt x="25242" y="321009"/>
                </a:cubicBezTo>
                <a:cubicBezTo>
                  <a:pt x="29591" y="313761"/>
                  <a:pt x="37195" y="309056"/>
                  <a:pt x="43172" y="303079"/>
                </a:cubicBezTo>
                <a:cubicBezTo>
                  <a:pt x="49148" y="252279"/>
                  <a:pt x="45844" y="199501"/>
                  <a:pt x="61101" y="150679"/>
                </a:cubicBezTo>
                <a:cubicBezTo>
                  <a:pt x="63920" y="141660"/>
                  <a:pt x="81313" y="152962"/>
                  <a:pt x="87995" y="159644"/>
                </a:cubicBezTo>
                <a:cubicBezTo>
                  <a:pt x="98850" y="170499"/>
                  <a:pt x="96960" y="190819"/>
                  <a:pt x="96960" y="204468"/>
                </a:cubicBezTo>
              </a:path>
            </a:pathLst>
          </a:custGeom>
          <a:solidFill>
            <a:srgbClr val="7030A0">
              <a:alpha val="3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олілінія 7"/>
          <p:cNvSpPr/>
          <p:nvPr/>
        </p:nvSpPr>
        <p:spPr>
          <a:xfrm>
            <a:off x="2303793" y="5127812"/>
            <a:ext cx="493195" cy="1117677"/>
          </a:xfrm>
          <a:custGeom>
            <a:avLst/>
            <a:gdLst>
              <a:gd name="connsiteX0" fmla="*/ 89783 w 493195"/>
              <a:gd name="connsiteY0" fmla="*/ 1111623 h 1117677"/>
              <a:gd name="connsiteX1" fmla="*/ 44960 w 493195"/>
              <a:gd name="connsiteY1" fmla="*/ 1102659 h 1117677"/>
              <a:gd name="connsiteX2" fmla="*/ 9101 w 493195"/>
              <a:gd name="connsiteY2" fmla="*/ 1066800 h 1117677"/>
              <a:gd name="connsiteX3" fmla="*/ 9101 w 493195"/>
              <a:gd name="connsiteY3" fmla="*/ 1013012 h 1117677"/>
              <a:gd name="connsiteX4" fmla="*/ 35995 w 493195"/>
              <a:gd name="connsiteY4" fmla="*/ 932329 h 1117677"/>
              <a:gd name="connsiteX5" fmla="*/ 89783 w 493195"/>
              <a:gd name="connsiteY5" fmla="*/ 905435 h 1117677"/>
              <a:gd name="connsiteX6" fmla="*/ 125642 w 493195"/>
              <a:gd name="connsiteY6" fmla="*/ 869576 h 1117677"/>
              <a:gd name="connsiteX7" fmla="*/ 143572 w 493195"/>
              <a:gd name="connsiteY7" fmla="*/ 815788 h 1117677"/>
              <a:gd name="connsiteX8" fmla="*/ 152536 w 493195"/>
              <a:gd name="connsiteY8" fmla="*/ 788894 h 1117677"/>
              <a:gd name="connsiteX9" fmla="*/ 161501 w 493195"/>
              <a:gd name="connsiteY9" fmla="*/ 753035 h 1117677"/>
              <a:gd name="connsiteX10" fmla="*/ 206325 w 493195"/>
              <a:gd name="connsiteY10" fmla="*/ 708212 h 1117677"/>
              <a:gd name="connsiteX11" fmla="*/ 242183 w 493195"/>
              <a:gd name="connsiteY11" fmla="*/ 663388 h 1117677"/>
              <a:gd name="connsiteX12" fmla="*/ 251148 w 493195"/>
              <a:gd name="connsiteY12" fmla="*/ 600635 h 1117677"/>
              <a:gd name="connsiteX13" fmla="*/ 278042 w 493195"/>
              <a:gd name="connsiteY13" fmla="*/ 403412 h 1117677"/>
              <a:gd name="connsiteX14" fmla="*/ 295972 w 493195"/>
              <a:gd name="connsiteY14" fmla="*/ 385482 h 1117677"/>
              <a:gd name="connsiteX15" fmla="*/ 304936 w 493195"/>
              <a:gd name="connsiteY15" fmla="*/ 358588 h 1117677"/>
              <a:gd name="connsiteX16" fmla="*/ 313901 w 493195"/>
              <a:gd name="connsiteY16" fmla="*/ 322729 h 1117677"/>
              <a:gd name="connsiteX17" fmla="*/ 331831 w 493195"/>
              <a:gd name="connsiteY17" fmla="*/ 295835 h 1117677"/>
              <a:gd name="connsiteX18" fmla="*/ 349760 w 493195"/>
              <a:gd name="connsiteY18" fmla="*/ 242047 h 1117677"/>
              <a:gd name="connsiteX19" fmla="*/ 358725 w 493195"/>
              <a:gd name="connsiteY19" fmla="*/ 215153 h 1117677"/>
              <a:gd name="connsiteX20" fmla="*/ 367689 w 493195"/>
              <a:gd name="connsiteY20" fmla="*/ 53788 h 1117677"/>
              <a:gd name="connsiteX21" fmla="*/ 421478 w 493195"/>
              <a:gd name="connsiteY21" fmla="*/ 17929 h 1117677"/>
              <a:gd name="connsiteX22" fmla="*/ 448372 w 493195"/>
              <a:gd name="connsiteY22" fmla="*/ 0 h 1117677"/>
              <a:gd name="connsiteX23" fmla="*/ 484231 w 493195"/>
              <a:gd name="connsiteY23" fmla="*/ 8964 h 1117677"/>
              <a:gd name="connsiteX24" fmla="*/ 493195 w 493195"/>
              <a:gd name="connsiteY24" fmla="*/ 35859 h 1117677"/>
              <a:gd name="connsiteX25" fmla="*/ 484231 w 493195"/>
              <a:gd name="connsiteY25" fmla="*/ 179294 h 1117677"/>
              <a:gd name="connsiteX26" fmla="*/ 466301 w 493195"/>
              <a:gd name="connsiteY26" fmla="*/ 197223 h 1117677"/>
              <a:gd name="connsiteX27" fmla="*/ 421478 w 493195"/>
              <a:gd name="connsiteY27" fmla="*/ 251012 h 1117677"/>
              <a:gd name="connsiteX28" fmla="*/ 403548 w 493195"/>
              <a:gd name="connsiteY28" fmla="*/ 313764 h 1117677"/>
              <a:gd name="connsiteX29" fmla="*/ 385619 w 493195"/>
              <a:gd name="connsiteY29" fmla="*/ 367553 h 1117677"/>
              <a:gd name="connsiteX30" fmla="*/ 367689 w 493195"/>
              <a:gd name="connsiteY30" fmla="*/ 394447 h 1117677"/>
              <a:gd name="connsiteX31" fmla="*/ 358725 w 493195"/>
              <a:gd name="connsiteY31" fmla="*/ 618564 h 1117677"/>
              <a:gd name="connsiteX32" fmla="*/ 331831 w 493195"/>
              <a:gd name="connsiteY32" fmla="*/ 797859 h 1117677"/>
              <a:gd name="connsiteX33" fmla="*/ 322866 w 493195"/>
              <a:gd name="connsiteY33" fmla="*/ 824753 h 1117677"/>
              <a:gd name="connsiteX34" fmla="*/ 313901 w 493195"/>
              <a:gd name="connsiteY34" fmla="*/ 851647 h 1117677"/>
              <a:gd name="connsiteX35" fmla="*/ 242183 w 493195"/>
              <a:gd name="connsiteY35" fmla="*/ 878541 h 1117677"/>
              <a:gd name="connsiteX36" fmla="*/ 197360 w 493195"/>
              <a:gd name="connsiteY36" fmla="*/ 923364 h 1117677"/>
              <a:gd name="connsiteX37" fmla="*/ 143572 w 493195"/>
              <a:gd name="connsiteY37" fmla="*/ 941294 h 1117677"/>
              <a:gd name="connsiteX38" fmla="*/ 125642 w 493195"/>
              <a:gd name="connsiteY38" fmla="*/ 968188 h 1117677"/>
              <a:gd name="connsiteX39" fmla="*/ 80819 w 493195"/>
              <a:gd name="connsiteY39" fmla="*/ 1013012 h 1117677"/>
              <a:gd name="connsiteX40" fmla="*/ 89783 w 493195"/>
              <a:gd name="connsiteY40" fmla="*/ 1111623 h 1117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493195" h="1117677">
                <a:moveTo>
                  <a:pt x="89783" y="1111623"/>
                </a:moveTo>
                <a:cubicBezTo>
                  <a:pt x="83807" y="1126564"/>
                  <a:pt x="58279" y="1110059"/>
                  <a:pt x="44960" y="1102659"/>
                </a:cubicBezTo>
                <a:cubicBezTo>
                  <a:pt x="30183" y="1094450"/>
                  <a:pt x="9101" y="1066800"/>
                  <a:pt x="9101" y="1066800"/>
                </a:cubicBezTo>
                <a:cubicBezTo>
                  <a:pt x="-5841" y="1021977"/>
                  <a:pt x="136" y="1057835"/>
                  <a:pt x="9101" y="1013012"/>
                </a:cubicBezTo>
                <a:cubicBezTo>
                  <a:pt x="16408" y="976476"/>
                  <a:pt x="4266" y="951367"/>
                  <a:pt x="35995" y="932329"/>
                </a:cubicBezTo>
                <a:cubicBezTo>
                  <a:pt x="89022" y="900511"/>
                  <a:pt x="36884" y="950777"/>
                  <a:pt x="89783" y="905435"/>
                </a:cubicBezTo>
                <a:cubicBezTo>
                  <a:pt x="102618" y="894434"/>
                  <a:pt x="125642" y="869576"/>
                  <a:pt x="125642" y="869576"/>
                </a:cubicBezTo>
                <a:lnTo>
                  <a:pt x="143572" y="815788"/>
                </a:lnTo>
                <a:cubicBezTo>
                  <a:pt x="146560" y="806823"/>
                  <a:pt x="150244" y="798061"/>
                  <a:pt x="152536" y="788894"/>
                </a:cubicBezTo>
                <a:cubicBezTo>
                  <a:pt x="155524" y="776941"/>
                  <a:pt x="156647" y="764360"/>
                  <a:pt x="161501" y="753035"/>
                </a:cubicBezTo>
                <a:cubicBezTo>
                  <a:pt x="175533" y="720294"/>
                  <a:pt x="180340" y="729000"/>
                  <a:pt x="206325" y="708212"/>
                </a:cubicBezTo>
                <a:cubicBezTo>
                  <a:pt x="224572" y="693614"/>
                  <a:pt x="228872" y="683355"/>
                  <a:pt x="242183" y="663388"/>
                </a:cubicBezTo>
                <a:cubicBezTo>
                  <a:pt x="245171" y="642470"/>
                  <a:pt x="249527" y="621703"/>
                  <a:pt x="251148" y="600635"/>
                </a:cubicBezTo>
                <a:cubicBezTo>
                  <a:pt x="259992" y="485669"/>
                  <a:pt x="228706" y="465082"/>
                  <a:pt x="278042" y="403412"/>
                </a:cubicBezTo>
                <a:cubicBezTo>
                  <a:pt x="283322" y="396812"/>
                  <a:pt x="289995" y="391459"/>
                  <a:pt x="295972" y="385482"/>
                </a:cubicBezTo>
                <a:cubicBezTo>
                  <a:pt x="298960" y="376517"/>
                  <a:pt x="302340" y="367674"/>
                  <a:pt x="304936" y="358588"/>
                </a:cubicBezTo>
                <a:cubicBezTo>
                  <a:pt x="308321" y="346741"/>
                  <a:pt x="309047" y="334054"/>
                  <a:pt x="313901" y="322729"/>
                </a:cubicBezTo>
                <a:cubicBezTo>
                  <a:pt x="318145" y="312826"/>
                  <a:pt x="325854" y="304800"/>
                  <a:pt x="331831" y="295835"/>
                </a:cubicBezTo>
                <a:lnTo>
                  <a:pt x="349760" y="242047"/>
                </a:lnTo>
                <a:lnTo>
                  <a:pt x="358725" y="215153"/>
                </a:lnTo>
                <a:cubicBezTo>
                  <a:pt x="361713" y="161365"/>
                  <a:pt x="351355" y="105123"/>
                  <a:pt x="367689" y="53788"/>
                </a:cubicBezTo>
                <a:cubicBezTo>
                  <a:pt x="374223" y="33254"/>
                  <a:pt x="403548" y="29882"/>
                  <a:pt x="421478" y="17929"/>
                </a:cubicBezTo>
                <a:lnTo>
                  <a:pt x="448372" y="0"/>
                </a:lnTo>
                <a:cubicBezTo>
                  <a:pt x="460325" y="2988"/>
                  <a:pt x="474610" y="1267"/>
                  <a:pt x="484231" y="8964"/>
                </a:cubicBezTo>
                <a:cubicBezTo>
                  <a:pt x="491610" y="14867"/>
                  <a:pt x="493195" y="26409"/>
                  <a:pt x="493195" y="35859"/>
                </a:cubicBezTo>
                <a:cubicBezTo>
                  <a:pt x="493195" y="83764"/>
                  <a:pt x="492107" y="132041"/>
                  <a:pt x="484231" y="179294"/>
                </a:cubicBezTo>
                <a:cubicBezTo>
                  <a:pt x="482841" y="187631"/>
                  <a:pt x="471581" y="190623"/>
                  <a:pt x="466301" y="197223"/>
                </a:cubicBezTo>
                <a:cubicBezTo>
                  <a:pt x="416367" y="259639"/>
                  <a:pt x="485376" y="187112"/>
                  <a:pt x="421478" y="251012"/>
                </a:cubicBezTo>
                <a:cubicBezTo>
                  <a:pt x="391362" y="341358"/>
                  <a:pt x="437303" y="201248"/>
                  <a:pt x="403548" y="313764"/>
                </a:cubicBezTo>
                <a:cubicBezTo>
                  <a:pt x="398117" y="331866"/>
                  <a:pt x="396103" y="351828"/>
                  <a:pt x="385619" y="367553"/>
                </a:cubicBezTo>
                <a:lnTo>
                  <a:pt x="367689" y="394447"/>
                </a:lnTo>
                <a:cubicBezTo>
                  <a:pt x="364701" y="469153"/>
                  <a:pt x="362554" y="543897"/>
                  <a:pt x="358725" y="618564"/>
                </a:cubicBezTo>
                <a:cubicBezTo>
                  <a:pt x="351851" y="752602"/>
                  <a:pt x="361474" y="708930"/>
                  <a:pt x="331831" y="797859"/>
                </a:cubicBezTo>
                <a:lnTo>
                  <a:pt x="322866" y="824753"/>
                </a:lnTo>
                <a:cubicBezTo>
                  <a:pt x="319878" y="833718"/>
                  <a:pt x="321764" y="846405"/>
                  <a:pt x="313901" y="851647"/>
                </a:cubicBezTo>
                <a:cubicBezTo>
                  <a:pt x="274329" y="878028"/>
                  <a:pt x="297572" y="867463"/>
                  <a:pt x="242183" y="878541"/>
                </a:cubicBezTo>
                <a:cubicBezTo>
                  <a:pt x="225826" y="903077"/>
                  <a:pt x="225670" y="910782"/>
                  <a:pt x="197360" y="923364"/>
                </a:cubicBezTo>
                <a:cubicBezTo>
                  <a:pt x="180090" y="931040"/>
                  <a:pt x="143572" y="941294"/>
                  <a:pt x="143572" y="941294"/>
                </a:cubicBezTo>
                <a:cubicBezTo>
                  <a:pt x="137595" y="950259"/>
                  <a:pt x="132737" y="960079"/>
                  <a:pt x="125642" y="968188"/>
                </a:cubicBezTo>
                <a:cubicBezTo>
                  <a:pt x="111728" y="984090"/>
                  <a:pt x="80819" y="1013012"/>
                  <a:pt x="80819" y="1013012"/>
                </a:cubicBezTo>
                <a:cubicBezTo>
                  <a:pt x="66184" y="1056915"/>
                  <a:pt x="95759" y="1096682"/>
                  <a:pt x="89783" y="1111623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Полілінія 8"/>
          <p:cNvSpPr/>
          <p:nvPr/>
        </p:nvSpPr>
        <p:spPr>
          <a:xfrm>
            <a:off x="1329458" y="4213412"/>
            <a:ext cx="814877" cy="555812"/>
          </a:xfrm>
          <a:custGeom>
            <a:avLst/>
            <a:gdLst>
              <a:gd name="connsiteX0" fmla="*/ 813107 w 814877"/>
              <a:gd name="connsiteY0" fmla="*/ 430306 h 555812"/>
              <a:gd name="connsiteX1" fmla="*/ 759318 w 814877"/>
              <a:gd name="connsiteY1" fmla="*/ 457200 h 555812"/>
              <a:gd name="connsiteX2" fmla="*/ 732424 w 814877"/>
              <a:gd name="connsiteY2" fmla="*/ 475129 h 555812"/>
              <a:gd name="connsiteX3" fmla="*/ 714495 w 814877"/>
              <a:gd name="connsiteY3" fmla="*/ 493059 h 555812"/>
              <a:gd name="connsiteX4" fmla="*/ 687601 w 814877"/>
              <a:gd name="connsiteY4" fmla="*/ 502023 h 555812"/>
              <a:gd name="connsiteX5" fmla="*/ 660707 w 814877"/>
              <a:gd name="connsiteY5" fmla="*/ 519953 h 555812"/>
              <a:gd name="connsiteX6" fmla="*/ 597954 w 814877"/>
              <a:gd name="connsiteY6" fmla="*/ 537882 h 555812"/>
              <a:gd name="connsiteX7" fmla="*/ 544166 w 814877"/>
              <a:gd name="connsiteY7" fmla="*/ 555812 h 555812"/>
              <a:gd name="connsiteX8" fmla="*/ 481413 w 814877"/>
              <a:gd name="connsiteY8" fmla="*/ 546847 h 555812"/>
              <a:gd name="connsiteX9" fmla="*/ 463483 w 814877"/>
              <a:gd name="connsiteY9" fmla="*/ 528917 h 555812"/>
              <a:gd name="connsiteX10" fmla="*/ 409695 w 814877"/>
              <a:gd name="connsiteY10" fmla="*/ 502023 h 555812"/>
              <a:gd name="connsiteX11" fmla="*/ 373836 w 814877"/>
              <a:gd name="connsiteY11" fmla="*/ 475129 h 555812"/>
              <a:gd name="connsiteX12" fmla="*/ 320048 w 814877"/>
              <a:gd name="connsiteY12" fmla="*/ 457200 h 555812"/>
              <a:gd name="connsiteX13" fmla="*/ 239366 w 814877"/>
              <a:gd name="connsiteY13" fmla="*/ 439270 h 555812"/>
              <a:gd name="connsiteX14" fmla="*/ 194542 w 814877"/>
              <a:gd name="connsiteY14" fmla="*/ 394447 h 555812"/>
              <a:gd name="connsiteX15" fmla="*/ 176613 w 814877"/>
              <a:gd name="connsiteY15" fmla="*/ 340659 h 555812"/>
              <a:gd name="connsiteX16" fmla="*/ 131789 w 814877"/>
              <a:gd name="connsiteY16" fmla="*/ 277906 h 555812"/>
              <a:gd name="connsiteX17" fmla="*/ 86966 w 814877"/>
              <a:gd name="connsiteY17" fmla="*/ 242047 h 555812"/>
              <a:gd name="connsiteX18" fmla="*/ 24213 w 814877"/>
              <a:gd name="connsiteY18" fmla="*/ 170329 h 555812"/>
              <a:gd name="connsiteX19" fmla="*/ 15248 w 814877"/>
              <a:gd name="connsiteY19" fmla="*/ 125506 h 555812"/>
              <a:gd name="connsiteX20" fmla="*/ 15248 w 814877"/>
              <a:gd name="connsiteY20" fmla="*/ 17929 h 555812"/>
              <a:gd name="connsiteX21" fmla="*/ 42142 w 814877"/>
              <a:gd name="connsiteY21" fmla="*/ 8964 h 555812"/>
              <a:gd name="connsiteX22" fmla="*/ 78001 w 814877"/>
              <a:gd name="connsiteY22" fmla="*/ 17929 h 555812"/>
              <a:gd name="connsiteX23" fmla="*/ 86966 w 814877"/>
              <a:gd name="connsiteY23" fmla="*/ 71717 h 555812"/>
              <a:gd name="connsiteX24" fmla="*/ 122824 w 814877"/>
              <a:gd name="connsiteY24" fmla="*/ 17929 h 555812"/>
              <a:gd name="connsiteX25" fmla="*/ 140754 w 814877"/>
              <a:gd name="connsiteY25" fmla="*/ 0 h 555812"/>
              <a:gd name="connsiteX26" fmla="*/ 176613 w 814877"/>
              <a:gd name="connsiteY26" fmla="*/ 44823 h 555812"/>
              <a:gd name="connsiteX27" fmla="*/ 230401 w 814877"/>
              <a:gd name="connsiteY27" fmla="*/ 62753 h 555812"/>
              <a:gd name="connsiteX28" fmla="*/ 257295 w 814877"/>
              <a:gd name="connsiteY28" fmla="*/ 71717 h 555812"/>
              <a:gd name="connsiteX29" fmla="*/ 320048 w 814877"/>
              <a:gd name="connsiteY29" fmla="*/ 98612 h 555812"/>
              <a:gd name="connsiteX30" fmla="*/ 337977 w 814877"/>
              <a:gd name="connsiteY30" fmla="*/ 80682 h 555812"/>
              <a:gd name="connsiteX31" fmla="*/ 418660 w 814877"/>
              <a:gd name="connsiteY31" fmla="*/ 116541 h 555812"/>
              <a:gd name="connsiteX32" fmla="*/ 427624 w 814877"/>
              <a:gd name="connsiteY32" fmla="*/ 152400 h 555812"/>
              <a:gd name="connsiteX33" fmla="*/ 517271 w 814877"/>
              <a:gd name="connsiteY33" fmla="*/ 224117 h 555812"/>
              <a:gd name="connsiteX34" fmla="*/ 562095 w 814877"/>
              <a:gd name="connsiteY34" fmla="*/ 268941 h 555812"/>
              <a:gd name="connsiteX35" fmla="*/ 588989 w 814877"/>
              <a:gd name="connsiteY35" fmla="*/ 295835 h 555812"/>
              <a:gd name="connsiteX36" fmla="*/ 597954 w 814877"/>
              <a:gd name="connsiteY36" fmla="*/ 322729 h 555812"/>
              <a:gd name="connsiteX37" fmla="*/ 777248 w 814877"/>
              <a:gd name="connsiteY37" fmla="*/ 349623 h 555812"/>
              <a:gd name="connsiteX38" fmla="*/ 786213 w 814877"/>
              <a:gd name="connsiteY38" fmla="*/ 403412 h 555812"/>
              <a:gd name="connsiteX39" fmla="*/ 804142 w 814877"/>
              <a:gd name="connsiteY39" fmla="*/ 430306 h 555812"/>
              <a:gd name="connsiteX40" fmla="*/ 813107 w 814877"/>
              <a:gd name="connsiteY40" fmla="*/ 430306 h 55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14877" h="555812">
                <a:moveTo>
                  <a:pt x="813107" y="430306"/>
                </a:moveTo>
                <a:cubicBezTo>
                  <a:pt x="805636" y="434788"/>
                  <a:pt x="776841" y="447465"/>
                  <a:pt x="759318" y="457200"/>
                </a:cubicBezTo>
                <a:cubicBezTo>
                  <a:pt x="749900" y="462432"/>
                  <a:pt x="740837" y="468398"/>
                  <a:pt x="732424" y="475129"/>
                </a:cubicBezTo>
                <a:cubicBezTo>
                  <a:pt x="725824" y="480409"/>
                  <a:pt x="721743" y="488710"/>
                  <a:pt x="714495" y="493059"/>
                </a:cubicBezTo>
                <a:cubicBezTo>
                  <a:pt x="706392" y="497921"/>
                  <a:pt x="696566" y="499035"/>
                  <a:pt x="687601" y="502023"/>
                </a:cubicBezTo>
                <a:cubicBezTo>
                  <a:pt x="678636" y="508000"/>
                  <a:pt x="670344" y="515135"/>
                  <a:pt x="660707" y="519953"/>
                </a:cubicBezTo>
                <a:cubicBezTo>
                  <a:pt x="645649" y="527482"/>
                  <a:pt x="612308" y="533576"/>
                  <a:pt x="597954" y="537882"/>
                </a:cubicBezTo>
                <a:cubicBezTo>
                  <a:pt x="579852" y="543313"/>
                  <a:pt x="544166" y="555812"/>
                  <a:pt x="544166" y="555812"/>
                </a:cubicBezTo>
                <a:cubicBezTo>
                  <a:pt x="523248" y="552824"/>
                  <a:pt x="501459" y="553529"/>
                  <a:pt x="481413" y="546847"/>
                </a:cubicBezTo>
                <a:cubicBezTo>
                  <a:pt x="473394" y="544174"/>
                  <a:pt x="470083" y="534197"/>
                  <a:pt x="463483" y="528917"/>
                </a:cubicBezTo>
                <a:cubicBezTo>
                  <a:pt x="438658" y="509057"/>
                  <a:pt x="438100" y="511492"/>
                  <a:pt x="409695" y="502023"/>
                </a:cubicBezTo>
                <a:cubicBezTo>
                  <a:pt x="397742" y="493058"/>
                  <a:pt x="387200" y="481811"/>
                  <a:pt x="373836" y="475129"/>
                </a:cubicBezTo>
                <a:cubicBezTo>
                  <a:pt x="356932" y="466677"/>
                  <a:pt x="337977" y="463176"/>
                  <a:pt x="320048" y="457200"/>
                </a:cubicBezTo>
                <a:cubicBezTo>
                  <a:pt x="275907" y="442486"/>
                  <a:pt x="302481" y="449790"/>
                  <a:pt x="239366" y="439270"/>
                </a:cubicBezTo>
                <a:cubicBezTo>
                  <a:pt x="224425" y="424329"/>
                  <a:pt x="201224" y="414493"/>
                  <a:pt x="194542" y="394447"/>
                </a:cubicBezTo>
                <a:cubicBezTo>
                  <a:pt x="188566" y="376518"/>
                  <a:pt x="187096" y="356384"/>
                  <a:pt x="176613" y="340659"/>
                </a:cubicBezTo>
                <a:cubicBezTo>
                  <a:pt x="161085" y="317367"/>
                  <a:pt x="150325" y="300149"/>
                  <a:pt x="131789" y="277906"/>
                </a:cubicBezTo>
                <a:cubicBezTo>
                  <a:pt x="104898" y="245637"/>
                  <a:pt x="122605" y="273231"/>
                  <a:pt x="86966" y="242047"/>
                </a:cubicBezTo>
                <a:cubicBezTo>
                  <a:pt x="45012" y="205337"/>
                  <a:pt x="48515" y="206783"/>
                  <a:pt x="24213" y="170329"/>
                </a:cubicBezTo>
                <a:cubicBezTo>
                  <a:pt x="21225" y="155388"/>
                  <a:pt x="18944" y="140288"/>
                  <a:pt x="15248" y="125506"/>
                </a:cubicBezTo>
                <a:cubicBezTo>
                  <a:pt x="3916" y="80181"/>
                  <a:pt x="-12488" y="87270"/>
                  <a:pt x="15248" y="17929"/>
                </a:cubicBezTo>
                <a:cubicBezTo>
                  <a:pt x="18757" y="9155"/>
                  <a:pt x="33177" y="11952"/>
                  <a:pt x="42142" y="8964"/>
                </a:cubicBezTo>
                <a:cubicBezTo>
                  <a:pt x="54095" y="11952"/>
                  <a:pt x="70840" y="7903"/>
                  <a:pt x="78001" y="17929"/>
                </a:cubicBezTo>
                <a:cubicBezTo>
                  <a:pt x="88566" y="32720"/>
                  <a:pt x="68789" y="71717"/>
                  <a:pt x="86966" y="71717"/>
                </a:cubicBezTo>
                <a:cubicBezTo>
                  <a:pt x="108514" y="71717"/>
                  <a:pt x="107587" y="33165"/>
                  <a:pt x="122824" y="17929"/>
                </a:cubicBezTo>
                <a:lnTo>
                  <a:pt x="140754" y="0"/>
                </a:lnTo>
                <a:cubicBezTo>
                  <a:pt x="147090" y="9504"/>
                  <a:pt x="163837" y="38435"/>
                  <a:pt x="176613" y="44823"/>
                </a:cubicBezTo>
                <a:cubicBezTo>
                  <a:pt x="193517" y="53275"/>
                  <a:pt x="212472" y="56777"/>
                  <a:pt x="230401" y="62753"/>
                </a:cubicBezTo>
                <a:lnTo>
                  <a:pt x="257295" y="71717"/>
                </a:lnTo>
                <a:cubicBezTo>
                  <a:pt x="277160" y="91583"/>
                  <a:pt x="282869" y="103923"/>
                  <a:pt x="320048" y="98612"/>
                </a:cubicBezTo>
                <a:cubicBezTo>
                  <a:pt x="328415" y="97417"/>
                  <a:pt x="332001" y="86659"/>
                  <a:pt x="337977" y="80682"/>
                </a:cubicBezTo>
                <a:cubicBezTo>
                  <a:pt x="389272" y="88010"/>
                  <a:pt x="400290" y="73678"/>
                  <a:pt x="418660" y="116541"/>
                </a:cubicBezTo>
                <a:cubicBezTo>
                  <a:pt x="423513" y="127866"/>
                  <a:pt x="421094" y="141952"/>
                  <a:pt x="427624" y="152400"/>
                </a:cubicBezTo>
                <a:cubicBezTo>
                  <a:pt x="457196" y="199715"/>
                  <a:pt x="476856" y="183702"/>
                  <a:pt x="517271" y="224117"/>
                </a:cubicBezTo>
                <a:lnTo>
                  <a:pt x="562095" y="268941"/>
                </a:lnTo>
                <a:lnTo>
                  <a:pt x="588989" y="295835"/>
                </a:lnTo>
                <a:cubicBezTo>
                  <a:pt x="591977" y="304800"/>
                  <a:pt x="593092" y="314626"/>
                  <a:pt x="597954" y="322729"/>
                </a:cubicBezTo>
                <a:cubicBezTo>
                  <a:pt x="630795" y="377465"/>
                  <a:pt x="755184" y="348397"/>
                  <a:pt x="777248" y="349623"/>
                </a:cubicBezTo>
                <a:cubicBezTo>
                  <a:pt x="780236" y="367553"/>
                  <a:pt x="780465" y="386168"/>
                  <a:pt x="786213" y="403412"/>
                </a:cubicBezTo>
                <a:cubicBezTo>
                  <a:pt x="789620" y="413633"/>
                  <a:pt x="806755" y="419854"/>
                  <a:pt x="804142" y="430306"/>
                </a:cubicBezTo>
                <a:cubicBezTo>
                  <a:pt x="801850" y="439473"/>
                  <a:pt x="820578" y="425824"/>
                  <a:pt x="813107" y="430306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олілінія 9"/>
          <p:cNvSpPr/>
          <p:nvPr/>
        </p:nvSpPr>
        <p:spPr>
          <a:xfrm>
            <a:off x="493059" y="2877671"/>
            <a:ext cx="1139210" cy="1550894"/>
          </a:xfrm>
          <a:custGeom>
            <a:avLst/>
            <a:gdLst>
              <a:gd name="connsiteX0" fmla="*/ 833717 w 1139210"/>
              <a:gd name="connsiteY0" fmla="*/ 1398494 h 1550894"/>
              <a:gd name="connsiteX1" fmla="*/ 788894 w 1139210"/>
              <a:gd name="connsiteY1" fmla="*/ 1479176 h 1550894"/>
              <a:gd name="connsiteX2" fmla="*/ 762000 w 1139210"/>
              <a:gd name="connsiteY2" fmla="*/ 1541929 h 1550894"/>
              <a:gd name="connsiteX3" fmla="*/ 735106 w 1139210"/>
              <a:gd name="connsiteY3" fmla="*/ 1550894 h 1550894"/>
              <a:gd name="connsiteX4" fmla="*/ 708212 w 1139210"/>
              <a:gd name="connsiteY4" fmla="*/ 1541929 h 1550894"/>
              <a:gd name="connsiteX5" fmla="*/ 663388 w 1139210"/>
              <a:gd name="connsiteY5" fmla="*/ 1532964 h 1550894"/>
              <a:gd name="connsiteX6" fmla="*/ 636494 w 1139210"/>
              <a:gd name="connsiteY6" fmla="*/ 1515035 h 1550894"/>
              <a:gd name="connsiteX7" fmla="*/ 555812 w 1139210"/>
              <a:gd name="connsiteY7" fmla="*/ 1524000 h 1550894"/>
              <a:gd name="connsiteX8" fmla="*/ 537882 w 1139210"/>
              <a:gd name="connsiteY8" fmla="*/ 1541929 h 1550894"/>
              <a:gd name="connsiteX9" fmla="*/ 510988 w 1139210"/>
              <a:gd name="connsiteY9" fmla="*/ 1550894 h 1550894"/>
              <a:gd name="connsiteX10" fmla="*/ 421341 w 1139210"/>
              <a:gd name="connsiteY10" fmla="*/ 1506070 h 1550894"/>
              <a:gd name="connsiteX11" fmla="*/ 394447 w 1139210"/>
              <a:gd name="connsiteY11" fmla="*/ 1479176 h 1550894"/>
              <a:gd name="connsiteX12" fmla="*/ 376517 w 1139210"/>
              <a:gd name="connsiteY12" fmla="*/ 1425388 h 1550894"/>
              <a:gd name="connsiteX13" fmla="*/ 367553 w 1139210"/>
              <a:gd name="connsiteY13" fmla="*/ 1380564 h 1550894"/>
              <a:gd name="connsiteX14" fmla="*/ 331694 w 1139210"/>
              <a:gd name="connsiteY14" fmla="*/ 1344705 h 1550894"/>
              <a:gd name="connsiteX15" fmla="*/ 313765 w 1139210"/>
              <a:gd name="connsiteY15" fmla="*/ 1290917 h 1550894"/>
              <a:gd name="connsiteX16" fmla="*/ 277906 w 1139210"/>
              <a:gd name="connsiteY16" fmla="*/ 1255058 h 1550894"/>
              <a:gd name="connsiteX17" fmla="*/ 161365 w 1139210"/>
              <a:gd name="connsiteY17" fmla="*/ 1237129 h 1550894"/>
              <a:gd name="connsiteX18" fmla="*/ 134470 w 1139210"/>
              <a:gd name="connsiteY18" fmla="*/ 1228164 h 1550894"/>
              <a:gd name="connsiteX19" fmla="*/ 107576 w 1139210"/>
              <a:gd name="connsiteY19" fmla="*/ 1138517 h 1550894"/>
              <a:gd name="connsiteX20" fmla="*/ 89647 w 1139210"/>
              <a:gd name="connsiteY20" fmla="*/ 1111623 h 1550894"/>
              <a:gd name="connsiteX21" fmla="*/ 53788 w 1139210"/>
              <a:gd name="connsiteY21" fmla="*/ 1102658 h 1550894"/>
              <a:gd name="connsiteX22" fmla="*/ 26894 w 1139210"/>
              <a:gd name="connsiteY22" fmla="*/ 1075764 h 1550894"/>
              <a:gd name="connsiteX23" fmla="*/ 17929 w 1139210"/>
              <a:gd name="connsiteY23" fmla="*/ 1039905 h 1550894"/>
              <a:gd name="connsiteX24" fmla="*/ 0 w 1139210"/>
              <a:gd name="connsiteY24" fmla="*/ 1013011 h 1550894"/>
              <a:gd name="connsiteX25" fmla="*/ 8965 w 1139210"/>
              <a:gd name="connsiteY25" fmla="*/ 986117 h 1550894"/>
              <a:gd name="connsiteX26" fmla="*/ 17929 w 1139210"/>
              <a:gd name="connsiteY26" fmla="*/ 869576 h 1550894"/>
              <a:gd name="connsiteX27" fmla="*/ 44823 w 1139210"/>
              <a:gd name="connsiteY27" fmla="*/ 851647 h 1550894"/>
              <a:gd name="connsiteX28" fmla="*/ 62753 w 1139210"/>
              <a:gd name="connsiteY28" fmla="*/ 797858 h 1550894"/>
              <a:gd name="connsiteX29" fmla="*/ 80682 w 1139210"/>
              <a:gd name="connsiteY29" fmla="*/ 645458 h 1550894"/>
              <a:gd name="connsiteX30" fmla="*/ 98612 w 1139210"/>
              <a:gd name="connsiteY30" fmla="*/ 627529 h 1550894"/>
              <a:gd name="connsiteX31" fmla="*/ 116541 w 1139210"/>
              <a:gd name="connsiteY31" fmla="*/ 600635 h 1550894"/>
              <a:gd name="connsiteX32" fmla="*/ 152400 w 1139210"/>
              <a:gd name="connsiteY32" fmla="*/ 564776 h 1550894"/>
              <a:gd name="connsiteX33" fmla="*/ 170329 w 1139210"/>
              <a:gd name="connsiteY33" fmla="*/ 537882 h 1550894"/>
              <a:gd name="connsiteX34" fmla="*/ 259976 w 1139210"/>
              <a:gd name="connsiteY34" fmla="*/ 466164 h 1550894"/>
              <a:gd name="connsiteX35" fmla="*/ 340659 w 1139210"/>
              <a:gd name="connsiteY35" fmla="*/ 448235 h 1550894"/>
              <a:gd name="connsiteX36" fmla="*/ 367553 w 1139210"/>
              <a:gd name="connsiteY36" fmla="*/ 403411 h 1550894"/>
              <a:gd name="connsiteX37" fmla="*/ 385482 w 1139210"/>
              <a:gd name="connsiteY37" fmla="*/ 376517 h 1550894"/>
              <a:gd name="connsiteX38" fmla="*/ 403412 w 1139210"/>
              <a:gd name="connsiteY38" fmla="*/ 322729 h 1550894"/>
              <a:gd name="connsiteX39" fmla="*/ 412376 w 1139210"/>
              <a:gd name="connsiteY39" fmla="*/ 295835 h 1550894"/>
              <a:gd name="connsiteX40" fmla="*/ 457200 w 1139210"/>
              <a:gd name="connsiteY40" fmla="*/ 251011 h 1550894"/>
              <a:gd name="connsiteX41" fmla="*/ 519953 w 1139210"/>
              <a:gd name="connsiteY41" fmla="*/ 179294 h 1550894"/>
              <a:gd name="connsiteX42" fmla="*/ 537882 w 1139210"/>
              <a:gd name="connsiteY42" fmla="*/ 161364 h 1550894"/>
              <a:gd name="connsiteX43" fmla="*/ 564776 w 1139210"/>
              <a:gd name="connsiteY43" fmla="*/ 152400 h 1550894"/>
              <a:gd name="connsiteX44" fmla="*/ 609600 w 1139210"/>
              <a:gd name="connsiteY44" fmla="*/ 116541 h 1550894"/>
              <a:gd name="connsiteX45" fmla="*/ 645459 w 1139210"/>
              <a:gd name="connsiteY45" fmla="*/ 107576 h 1550894"/>
              <a:gd name="connsiteX46" fmla="*/ 672353 w 1139210"/>
              <a:gd name="connsiteY46" fmla="*/ 89647 h 1550894"/>
              <a:gd name="connsiteX47" fmla="*/ 735106 w 1139210"/>
              <a:gd name="connsiteY47" fmla="*/ 71717 h 1550894"/>
              <a:gd name="connsiteX48" fmla="*/ 869576 w 1139210"/>
              <a:gd name="connsiteY48" fmla="*/ 35858 h 1550894"/>
              <a:gd name="connsiteX49" fmla="*/ 923365 w 1139210"/>
              <a:gd name="connsiteY49" fmla="*/ 17929 h 1550894"/>
              <a:gd name="connsiteX50" fmla="*/ 1013012 w 1139210"/>
              <a:gd name="connsiteY50" fmla="*/ 0 h 1550894"/>
              <a:gd name="connsiteX51" fmla="*/ 1120588 w 1139210"/>
              <a:gd name="connsiteY51" fmla="*/ 8964 h 1550894"/>
              <a:gd name="connsiteX52" fmla="*/ 1138517 w 1139210"/>
              <a:gd name="connsiteY52" fmla="*/ 26894 h 1550894"/>
              <a:gd name="connsiteX53" fmla="*/ 1129553 w 1139210"/>
              <a:gd name="connsiteY53" fmla="*/ 107576 h 1550894"/>
              <a:gd name="connsiteX54" fmla="*/ 1111623 w 1139210"/>
              <a:gd name="connsiteY54" fmla="*/ 125505 h 1550894"/>
              <a:gd name="connsiteX55" fmla="*/ 1066800 w 1139210"/>
              <a:gd name="connsiteY55" fmla="*/ 170329 h 1550894"/>
              <a:gd name="connsiteX56" fmla="*/ 1030941 w 1139210"/>
              <a:gd name="connsiteY56" fmla="*/ 206188 h 1550894"/>
              <a:gd name="connsiteX57" fmla="*/ 1004047 w 1139210"/>
              <a:gd name="connsiteY57" fmla="*/ 224117 h 1550894"/>
              <a:gd name="connsiteX58" fmla="*/ 932329 w 1139210"/>
              <a:gd name="connsiteY58" fmla="*/ 286870 h 1550894"/>
              <a:gd name="connsiteX59" fmla="*/ 914400 w 1139210"/>
              <a:gd name="connsiteY59" fmla="*/ 313764 h 1550894"/>
              <a:gd name="connsiteX60" fmla="*/ 869576 w 1139210"/>
              <a:gd name="connsiteY60" fmla="*/ 349623 h 1550894"/>
              <a:gd name="connsiteX61" fmla="*/ 788894 w 1139210"/>
              <a:gd name="connsiteY61" fmla="*/ 385482 h 1550894"/>
              <a:gd name="connsiteX62" fmla="*/ 770965 w 1139210"/>
              <a:gd name="connsiteY62" fmla="*/ 412376 h 1550894"/>
              <a:gd name="connsiteX63" fmla="*/ 753035 w 1139210"/>
              <a:gd name="connsiteY63" fmla="*/ 582705 h 1550894"/>
              <a:gd name="connsiteX64" fmla="*/ 717176 w 1139210"/>
              <a:gd name="connsiteY64" fmla="*/ 636494 h 1550894"/>
              <a:gd name="connsiteX65" fmla="*/ 699247 w 1139210"/>
              <a:gd name="connsiteY65" fmla="*/ 663388 h 1550894"/>
              <a:gd name="connsiteX66" fmla="*/ 672353 w 1139210"/>
              <a:gd name="connsiteY66" fmla="*/ 645458 h 1550894"/>
              <a:gd name="connsiteX67" fmla="*/ 672353 w 1139210"/>
              <a:gd name="connsiteY67" fmla="*/ 475129 h 1550894"/>
              <a:gd name="connsiteX68" fmla="*/ 609600 w 1139210"/>
              <a:gd name="connsiteY68" fmla="*/ 466164 h 1550894"/>
              <a:gd name="connsiteX69" fmla="*/ 582706 w 1139210"/>
              <a:gd name="connsiteY69" fmla="*/ 457200 h 1550894"/>
              <a:gd name="connsiteX70" fmla="*/ 493059 w 1139210"/>
              <a:gd name="connsiteY70" fmla="*/ 439270 h 1550894"/>
              <a:gd name="connsiteX71" fmla="*/ 376517 w 1139210"/>
              <a:gd name="connsiteY71" fmla="*/ 448235 h 1550894"/>
              <a:gd name="connsiteX72" fmla="*/ 340659 w 1139210"/>
              <a:gd name="connsiteY72" fmla="*/ 457200 h 1550894"/>
              <a:gd name="connsiteX73" fmla="*/ 322729 w 1139210"/>
              <a:gd name="connsiteY73" fmla="*/ 475129 h 1550894"/>
              <a:gd name="connsiteX74" fmla="*/ 295835 w 1139210"/>
              <a:gd name="connsiteY74" fmla="*/ 493058 h 1550894"/>
              <a:gd name="connsiteX75" fmla="*/ 277906 w 1139210"/>
              <a:gd name="connsiteY75" fmla="*/ 519953 h 1550894"/>
              <a:gd name="connsiteX76" fmla="*/ 233082 w 1139210"/>
              <a:gd name="connsiteY76" fmla="*/ 555811 h 1550894"/>
              <a:gd name="connsiteX77" fmla="*/ 179294 w 1139210"/>
              <a:gd name="connsiteY77" fmla="*/ 573741 h 1550894"/>
              <a:gd name="connsiteX78" fmla="*/ 143435 w 1139210"/>
              <a:gd name="connsiteY78" fmla="*/ 672353 h 1550894"/>
              <a:gd name="connsiteX79" fmla="*/ 107576 w 1139210"/>
              <a:gd name="connsiteY79" fmla="*/ 735105 h 1550894"/>
              <a:gd name="connsiteX80" fmla="*/ 80682 w 1139210"/>
              <a:gd name="connsiteY80" fmla="*/ 779929 h 1550894"/>
              <a:gd name="connsiteX81" fmla="*/ 44823 w 1139210"/>
              <a:gd name="connsiteY81" fmla="*/ 833717 h 1550894"/>
              <a:gd name="connsiteX82" fmla="*/ 53788 w 1139210"/>
              <a:gd name="connsiteY82" fmla="*/ 905435 h 1550894"/>
              <a:gd name="connsiteX83" fmla="*/ 89647 w 1139210"/>
              <a:gd name="connsiteY83" fmla="*/ 950258 h 1550894"/>
              <a:gd name="connsiteX84" fmla="*/ 215153 w 1139210"/>
              <a:gd name="connsiteY84" fmla="*/ 977153 h 1550894"/>
              <a:gd name="connsiteX85" fmla="*/ 251012 w 1139210"/>
              <a:gd name="connsiteY85" fmla="*/ 941294 h 1550894"/>
              <a:gd name="connsiteX86" fmla="*/ 268941 w 1139210"/>
              <a:gd name="connsiteY86" fmla="*/ 878541 h 1550894"/>
              <a:gd name="connsiteX87" fmla="*/ 286870 w 1139210"/>
              <a:gd name="connsiteY87" fmla="*/ 860611 h 1550894"/>
              <a:gd name="connsiteX88" fmla="*/ 295835 w 1139210"/>
              <a:gd name="connsiteY88" fmla="*/ 833717 h 1550894"/>
              <a:gd name="connsiteX89" fmla="*/ 322729 w 1139210"/>
              <a:gd name="connsiteY89" fmla="*/ 824753 h 1550894"/>
              <a:gd name="connsiteX90" fmla="*/ 403412 w 1139210"/>
              <a:gd name="connsiteY90" fmla="*/ 833717 h 1550894"/>
              <a:gd name="connsiteX91" fmla="*/ 403412 w 1139210"/>
              <a:gd name="connsiteY91" fmla="*/ 941294 h 1550894"/>
              <a:gd name="connsiteX92" fmla="*/ 376517 w 1139210"/>
              <a:gd name="connsiteY92" fmla="*/ 950258 h 1550894"/>
              <a:gd name="connsiteX93" fmla="*/ 313765 w 1139210"/>
              <a:gd name="connsiteY93" fmla="*/ 1030941 h 1550894"/>
              <a:gd name="connsiteX94" fmla="*/ 304800 w 1139210"/>
              <a:gd name="connsiteY94" fmla="*/ 1066800 h 1550894"/>
              <a:gd name="connsiteX95" fmla="*/ 286870 w 1139210"/>
              <a:gd name="connsiteY95" fmla="*/ 1120588 h 1550894"/>
              <a:gd name="connsiteX96" fmla="*/ 304800 w 1139210"/>
              <a:gd name="connsiteY96" fmla="*/ 1138517 h 1550894"/>
              <a:gd name="connsiteX97" fmla="*/ 466165 w 1139210"/>
              <a:gd name="connsiteY97" fmla="*/ 1138517 h 1550894"/>
              <a:gd name="connsiteX98" fmla="*/ 502023 w 1139210"/>
              <a:gd name="connsiteY98" fmla="*/ 1147482 h 1550894"/>
              <a:gd name="connsiteX99" fmla="*/ 493059 w 1139210"/>
              <a:gd name="connsiteY99" fmla="*/ 1192305 h 1550894"/>
              <a:gd name="connsiteX100" fmla="*/ 475129 w 1139210"/>
              <a:gd name="connsiteY100" fmla="*/ 1246094 h 1550894"/>
              <a:gd name="connsiteX101" fmla="*/ 448235 w 1139210"/>
              <a:gd name="connsiteY101" fmla="*/ 1299882 h 1550894"/>
              <a:gd name="connsiteX102" fmla="*/ 457200 w 1139210"/>
              <a:gd name="connsiteY102" fmla="*/ 1470211 h 1550894"/>
              <a:gd name="connsiteX103" fmla="*/ 484094 w 1139210"/>
              <a:gd name="connsiteY103" fmla="*/ 1488141 h 1550894"/>
              <a:gd name="connsiteX104" fmla="*/ 672353 w 1139210"/>
              <a:gd name="connsiteY104" fmla="*/ 1497105 h 1550894"/>
              <a:gd name="connsiteX105" fmla="*/ 699247 w 1139210"/>
              <a:gd name="connsiteY105" fmla="*/ 1506070 h 1550894"/>
              <a:gd name="connsiteX106" fmla="*/ 708212 w 1139210"/>
              <a:gd name="connsiteY106" fmla="*/ 1532964 h 1550894"/>
              <a:gd name="connsiteX107" fmla="*/ 735106 w 1139210"/>
              <a:gd name="connsiteY107" fmla="*/ 1443317 h 1550894"/>
              <a:gd name="connsiteX108" fmla="*/ 762000 w 1139210"/>
              <a:gd name="connsiteY108" fmla="*/ 1434353 h 1550894"/>
              <a:gd name="connsiteX109" fmla="*/ 770965 w 1139210"/>
              <a:gd name="connsiteY109" fmla="*/ 1407458 h 1550894"/>
              <a:gd name="connsiteX110" fmla="*/ 797859 w 1139210"/>
              <a:gd name="connsiteY110" fmla="*/ 1398494 h 1550894"/>
              <a:gd name="connsiteX111" fmla="*/ 833717 w 1139210"/>
              <a:gd name="connsiteY111" fmla="*/ 1398494 h 1550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1139210" h="1550894">
                <a:moveTo>
                  <a:pt x="833717" y="1398494"/>
                </a:moveTo>
                <a:cubicBezTo>
                  <a:pt x="832223" y="1411941"/>
                  <a:pt x="797469" y="1456309"/>
                  <a:pt x="788894" y="1479176"/>
                </a:cubicBezTo>
                <a:cubicBezTo>
                  <a:pt x="779666" y="1503784"/>
                  <a:pt x="784708" y="1523762"/>
                  <a:pt x="762000" y="1541929"/>
                </a:cubicBezTo>
                <a:cubicBezTo>
                  <a:pt x="754621" y="1547832"/>
                  <a:pt x="744071" y="1547906"/>
                  <a:pt x="735106" y="1550894"/>
                </a:cubicBezTo>
                <a:cubicBezTo>
                  <a:pt x="726141" y="1547906"/>
                  <a:pt x="717379" y="1544221"/>
                  <a:pt x="708212" y="1541929"/>
                </a:cubicBezTo>
                <a:cubicBezTo>
                  <a:pt x="693430" y="1538233"/>
                  <a:pt x="677655" y="1538314"/>
                  <a:pt x="663388" y="1532964"/>
                </a:cubicBezTo>
                <a:cubicBezTo>
                  <a:pt x="653300" y="1529181"/>
                  <a:pt x="645459" y="1521011"/>
                  <a:pt x="636494" y="1515035"/>
                </a:cubicBezTo>
                <a:cubicBezTo>
                  <a:pt x="609600" y="1518023"/>
                  <a:pt x="581918" y="1516880"/>
                  <a:pt x="555812" y="1524000"/>
                </a:cubicBezTo>
                <a:cubicBezTo>
                  <a:pt x="547658" y="1526224"/>
                  <a:pt x="545130" y="1537581"/>
                  <a:pt x="537882" y="1541929"/>
                </a:cubicBezTo>
                <a:cubicBezTo>
                  <a:pt x="529779" y="1546791"/>
                  <a:pt x="519953" y="1547906"/>
                  <a:pt x="510988" y="1550894"/>
                </a:cubicBezTo>
                <a:cubicBezTo>
                  <a:pt x="440526" y="1539150"/>
                  <a:pt x="470053" y="1554782"/>
                  <a:pt x="421341" y="1506070"/>
                </a:cubicBezTo>
                <a:lnTo>
                  <a:pt x="394447" y="1479176"/>
                </a:lnTo>
                <a:cubicBezTo>
                  <a:pt x="388470" y="1461247"/>
                  <a:pt x="380223" y="1443920"/>
                  <a:pt x="376517" y="1425388"/>
                </a:cubicBezTo>
                <a:cubicBezTo>
                  <a:pt x="373529" y="1410447"/>
                  <a:pt x="374953" y="1393884"/>
                  <a:pt x="367553" y="1380564"/>
                </a:cubicBezTo>
                <a:cubicBezTo>
                  <a:pt x="359344" y="1365787"/>
                  <a:pt x="331694" y="1344705"/>
                  <a:pt x="331694" y="1344705"/>
                </a:cubicBezTo>
                <a:cubicBezTo>
                  <a:pt x="325718" y="1326776"/>
                  <a:pt x="323489" y="1307123"/>
                  <a:pt x="313765" y="1290917"/>
                </a:cubicBezTo>
                <a:cubicBezTo>
                  <a:pt x="305068" y="1276422"/>
                  <a:pt x="293943" y="1260403"/>
                  <a:pt x="277906" y="1255058"/>
                </a:cubicBezTo>
                <a:cubicBezTo>
                  <a:pt x="222522" y="1236598"/>
                  <a:pt x="260415" y="1247034"/>
                  <a:pt x="161365" y="1237129"/>
                </a:cubicBezTo>
                <a:cubicBezTo>
                  <a:pt x="152400" y="1234141"/>
                  <a:pt x="141152" y="1234846"/>
                  <a:pt x="134470" y="1228164"/>
                </a:cubicBezTo>
                <a:cubicBezTo>
                  <a:pt x="109133" y="1202827"/>
                  <a:pt x="117758" y="1169063"/>
                  <a:pt x="107576" y="1138517"/>
                </a:cubicBezTo>
                <a:cubicBezTo>
                  <a:pt x="104169" y="1128296"/>
                  <a:pt x="98612" y="1117599"/>
                  <a:pt x="89647" y="1111623"/>
                </a:cubicBezTo>
                <a:cubicBezTo>
                  <a:pt x="79395" y="1104789"/>
                  <a:pt x="65741" y="1105646"/>
                  <a:pt x="53788" y="1102658"/>
                </a:cubicBezTo>
                <a:cubicBezTo>
                  <a:pt x="44823" y="1093693"/>
                  <a:pt x="33184" y="1086772"/>
                  <a:pt x="26894" y="1075764"/>
                </a:cubicBezTo>
                <a:cubicBezTo>
                  <a:pt x="20781" y="1065066"/>
                  <a:pt x="22782" y="1051230"/>
                  <a:pt x="17929" y="1039905"/>
                </a:cubicBezTo>
                <a:cubicBezTo>
                  <a:pt x="13685" y="1030002"/>
                  <a:pt x="5976" y="1021976"/>
                  <a:pt x="0" y="1013011"/>
                </a:cubicBezTo>
                <a:cubicBezTo>
                  <a:pt x="2988" y="1004046"/>
                  <a:pt x="7793" y="995494"/>
                  <a:pt x="8965" y="986117"/>
                </a:cubicBezTo>
                <a:cubicBezTo>
                  <a:pt x="13798" y="947456"/>
                  <a:pt x="7890" y="907222"/>
                  <a:pt x="17929" y="869576"/>
                </a:cubicBezTo>
                <a:cubicBezTo>
                  <a:pt x="20705" y="859166"/>
                  <a:pt x="35858" y="857623"/>
                  <a:pt x="44823" y="851647"/>
                </a:cubicBezTo>
                <a:cubicBezTo>
                  <a:pt x="50800" y="833717"/>
                  <a:pt x="61042" y="816680"/>
                  <a:pt x="62753" y="797858"/>
                </a:cubicBezTo>
                <a:cubicBezTo>
                  <a:pt x="62911" y="796119"/>
                  <a:pt x="72047" y="668485"/>
                  <a:pt x="80682" y="645458"/>
                </a:cubicBezTo>
                <a:cubicBezTo>
                  <a:pt x="83650" y="637544"/>
                  <a:pt x="93332" y="634129"/>
                  <a:pt x="98612" y="627529"/>
                </a:cubicBezTo>
                <a:cubicBezTo>
                  <a:pt x="105343" y="619116"/>
                  <a:pt x="109529" y="608815"/>
                  <a:pt x="116541" y="600635"/>
                </a:cubicBezTo>
                <a:cubicBezTo>
                  <a:pt x="127542" y="587800"/>
                  <a:pt x="143023" y="578841"/>
                  <a:pt x="152400" y="564776"/>
                </a:cubicBezTo>
                <a:cubicBezTo>
                  <a:pt x="158376" y="555811"/>
                  <a:pt x="163317" y="546062"/>
                  <a:pt x="170329" y="537882"/>
                </a:cubicBezTo>
                <a:cubicBezTo>
                  <a:pt x="189913" y="515034"/>
                  <a:pt x="232293" y="475391"/>
                  <a:pt x="259976" y="466164"/>
                </a:cubicBezTo>
                <a:cubicBezTo>
                  <a:pt x="304114" y="451452"/>
                  <a:pt x="277549" y="458754"/>
                  <a:pt x="340659" y="448235"/>
                </a:cubicBezTo>
                <a:cubicBezTo>
                  <a:pt x="375678" y="413214"/>
                  <a:pt x="344278" y="449961"/>
                  <a:pt x="367553" y="403411"/>
                </a:cubicBezTo>
                <a:cubicBezTo>
                  <a:pt x="372371" y="393774"/>
                  <a:pt x="381106" y="386363"/>
                  <a:pt x="385482" y="376517"/>
                </a:cubicBezTo>
                <a:cubicBezTo>
                  <a:pt x="393158" y="359247"/>
                  <a:pt x="397436" y="340658"/>
                  <a:pt x="403412" y="322729"/>
                </a:cubicBezTo>
                <a:cubicBezTo>
                  <a:pt x="406400" y="313764"/>
                  <a:pt x="405694" y="302517"/>
                  <a:pt x="412376" y="295835"/>
                </a:cubicBezTo>
                <a:cubicBezTo>
                  <a:pt x="427317" y="280894"/>
                  <a:pt x="445479" y="268593"/>
                  <a:pt x="457200" y="251011"/>
                </a:cubicBezTo>
                <a:cubicBezTo>
                  <a:pt x="486851" y="206534"/>
                  <a:pt x="467508" y="231739"/>
                  <a:pt x="519953" y="179294"/>
                </a:cubicBezTo>
                <a:cubicBezTo>
                  <a:pt x="525930" y="173317"/>
                  <a:pt x="529864" y="164037"/>
                  <a:pt x="537882" y="161364"/>
                </a:cubicBezTo>
                <a:lnTo>
                  <a:pt x="564776" y="152400"/>
                </a:lnTo>
                <a:cubicBezTo>
                  <a:pt x="579235" y="137941"/>
                  <a:pt x="589809" y="125023"/>
                  <a:pt x="609600" y="116541"/>
                </a:cubicBezTo>
                <a:cubicBezTo>
                  <a:pt x="620925" y="111688"/>
                  <a:pt x="633506" y="110564"/>
                  <a:pt x="645459" y="107576"/>
                </a:cubicBezTo>
                <a:cubicBezTo>
                  <a:pt x="654424" y="101600"/>
                  <a:pt x="662716" y="94465"/>
                  <a:pt x="672353" y="89647"/>
                </a:cubicBezTo>
                <a:cubicBezTo>
                  <a:pt x="685215" y="83216"/>
                  <a:pt x="723615" y="74590"/>
                  <a:pt x="735106" y="71717"/>
                </a:cubicBezTo>
                <a:cubicBezTo>
                  <a:pt x="809762" y="21947"/>
                  <a:pt x="692277" y="94955"/>
                  <a:pt x="869576" y="35858"/>
                </a:cubicBezTo>
                <a:cubicBezTo>
                  <a:pt x="887506" y="29882"/>
                  <a:pt x="904833" y="21635"/>
                  <a:pt x="923365" y="17929"/>
                </a:cubicBezTo>
                <a:lnTo>
                  <a:pt x="1013012" y="0"/>
                </a:lnTo>
                <a:cubicBezTo>
                  <a:pt x="1048871" y="2988"/>
                  <a:pt x="1085404" y="1425"/>
                  <a:pt x="1120588" y="8964"/>
                </a:cubicBezTo>
                <a:cubicBezTo>
                  <a:pt x="1128852" y="10735"/>
                  <a:pt x="1137752" y="18477"/>
                  <a:pt x="1138517" y="26894"/>
                </a:cubicBezTo>
                <a:cubicBezTo>
                  <a:pt x="1140967" y="53842"/>
                  <a:pt x="1136673" y="81470"/>
                  <a:pt x="1129553" y="107576"/>
                </a:cubicBezTo>
                <a:cubicBezTo>
                  <a:pt x="1127329" y="115730"/>
                  <a:pt x="1116903" y="118905"/>
                  <a:pt x="1111623" y="125505"/>
                </a:cubicBezTo>
                <a:cubicBezTo>
                  <a:pt x="1055114" y="196141"/>
                  <a:pt x="1135261" y="111648"/>
                  <a:pt x="1066800" y="170329"/>
                </a:cubicBezTo>
                <a:cubicBezTo>
                  <a:pt x="1053965" y="181330"/>
                  <a:pt x="1045006" y="196811"/>
                  <a:pt x="1030941" y="206188"/>
                </a:cubicBezTo>
                <a:cubicBezTo>
                  <a:pt x="1021976" y="212164"/>
                  <a:pt x="1012155" y="217022"/>
                  <a:pt x="1004047" y="224117"/>
                </a:cubicBezTo>
                <a:cubicBezTo>
                  <a:pt x="920140" y="297536"/>
                  <a:pt x="992848" y="246525"/>
                  <a:pt x="932329" y="286870"/>
                </a:cubicBezTo>
                <a:cubicBezTo>
                  <a:pt x="926353" y="295835"/>
                  <a:pt x="921131" y="305351"/>
                  <a:pt x="914400" y="313764"/>
                </a:cubicBezTo>
                <a:cubicBezTo>
                  <a:pt x="904122" y="326611"/>
                  <a:pt x="884037" y="343196"/>
                  <a:pt x="869576" y="349623"/>
                </a:cubicBezTo>
                <a:cubicBezTo>
                  <a:pt x="773562" y="392296"/>
                  <a:pt x="849758" y="344906"/>
                  <a:pt x="788894" y="385482"/>
                </a:cubicBezTo>
                <a:cubicBezTo>
                  <a:pt x="782918" y="394447"/>
                  <a:pt x="775209" y="402473"/>
                  <a:pt x="770965" y="412376"/>
                </a:cubicBezTo>
                <a:cubicBezTo>
                  <a:pt x="753310" y="453571"/>
                  <a:pt x="754778" y="575386"/>
                  <a:pt x="753035" y="582705"/>
                </a:cubicBezTo>
                <a:cubicBezTo>
                  <a:pt x="748044" y="603668"/>
                  <a:pt x="729129" y="618564"/>
                  <a:pt x="717176" y="636494"/>
                </a:cubicBezTo>
                <a:lnTo>
                  <a:pt x="699247" y="663388"/>
                </a:lnTo>
                <a:cubicBezTo>
                  <a:pt x="690282" y="657411"/>
                  <a:pt x="674124" y="656086"/>
                  <a:pt x="672353" y="645458"/>
                </a:cubicBezTo>
                <a:cubicBezTo>
                  <a:pt x="666982" y="613234"/>
                  <a:pt x="699975" y="509657"/>
                  <a:pt x="672353" y="475129"/>
                </a:cubicBezTo>
                <a:cubicBezTo>
                  <a:pt x="659153" y="458629"/>
                  <a:pt x="630518" y="469152"/>
                  <a:pt x="609600" y="466164"/>
                </a:cubicBezTo>
                <a:cubicBezTo>
                  <a:pt x="600635" y="463176"/>
                  <a:pt x="591914" y="459325"/>
                  <a:pt x="582706" y="457200"/>
                </a:cubicBezTo>
                <a:cubicBezTo>
                  <a:pt x="553012" y="450348"/>
                  <a:pt x="493059" y="439270"/>
                  <a:pt x="493059" y="439270"/>
                </a:cubicBezTo>
                <a:cubicBezTo>
                  <a:pt x="454212" y="442258"/>
                  <a:pt x="415212" y="443682"/>
                  <a:pt x="376517" y="448235"/>
                </a:cubicBezTo>
                <a:cubicBezTo>
                  <a:pt x="364281" y="449675"/>
                  <a:pt x="351679" y="451690"/>
                  <a:pt x="340659" y="457200"/>
                </a:cubicBezTo>
                <a:cubicBezTo>
                  <a:pt x="333099" y="460980"/>
                  <a:pt x="329329" y="469849"/>
                  <a:pt x="322729" y="475129"/>
                </a:cubicBezTo>
                <a:cubicBezTo>
                  <a:pt x="314316" y="481859"/>
                  <a:pt x="304800" y="487082"/>
                  <a:pt x="295835" y="493058"/>
                </a:cubicBezTo>
                <a:cubicBezTo>
                  <a:pt x="289859" y="502023"/>
                  <a:pt x="284637" y="511540"/>
                  <a:pt x="277906" y="519953"/>
                </a:cubicBezTo>
                <a:cubicBezTo>
                  <a:pt x="267630" y="532799"/>
                  <a:pt x="247540" y="549385"/>
                  <a:pt x="233082" y="555811"/>
                </a:cubicBezTo>
                <a:cubicBezTo>
                  <a:pt x="215812" y="563487"/>
                  <a:pt x="179294" y="573741"/>
                  <a:pt x="179294" y="573741"/>
                </a:cubicBezTo>
                <a:cubicBezTo>
                  <a:pt x="132284" y="620751"/>
                  <a:pt x="159827" y="582201"/>
                  <a:pt x="143435" y="672353"/>
                </a:cubicBezTo>
                <a:cubicBezTo>
                  <a:pt x="137959" y="702469"/>
                  <a:pt x="127153" y="709003"/>
                  <a:pt x="107576" y="735105"/>
                </a:cubicBezTo>
                <a:cubicBezTo>
                  <a:pt x="90437" y="786529"/>
                  <a:pt x="110216" y="740551"/>
                  <a:pt x="80682" y="779929"/>
                </a:cubicBezTo>
                <a:cubicBezTo>
                  <a:pt x="67753" y="797168"/>
                  <a:pt x="44823" y="833717"/>
                  <a:pt x="44823" y="833717"/>
                </a:cubicBezTo>
                <a:cubicBezTo>
                  <a:pt x="47811" y="857623"/>
                  <a:pt x="47449" y="882192"/>
                  <a:pt x="53788" y="905435"/>
                </a:cubicBezTo>
                <a:cubicBezTo>
                  <a:pt x="58029" y="920987"/>
                  <a:pt x="78514" y="939125"/>
                  <a:pt x="89647" y="950258"/>
                </a:cubicBezTo>
                <a:cubicBezTo>
                  <a:pt x="106001" y="1015673"/>
                  <a:pt x="92844" y="1013126"/>
                  <a:pt x="215153" y="977153"/>
                </a:cubicBezTo>
                <a:cubicBezTo>
                  <a:pt x="231370" y="972383"/>
                  <a:pt x="251012" y="941294"/>
                  <a:pt x="251012" y="941294"/>
                </a:cubicBezTo>
                <a:cubicBezTo>
                  <a:pt x="252688" y="934591"/>
                  <a:pt x="263427" y="887731"/>
                  <a:pt x="268941" y="878541"/>
                </a:cubicBezTo>
                <a:cubicBezTo>
                  <a:pt x="273289" y="871293"/>
                  <a:pt x="280894" y="866588"/>
                  <a:pt x="286870" y="860611"/>
                </a:cubicBezTo>
                <a:cubicBezTo>
                  <a:pt x="289858" y="851646"/>
                  <a:pt x="289153" y="840399"/>
                  <a:pt x="295835" y="833717"/>
                </a:cubicBezTo>
                <a:cubicBezTo>
                  <a:pt x="302517" y="827035"/>
                  <a:pt x="313279" y="824753"/>
                  <a:pt x="322729" y="824753"/>
                </a:cubicBezTo>
                <a:cubicBezTo>
                  <a:pt x="349789" y="824753"/>
                  <a:pt x="376518" y="830729"/>
                  <a:pt x="403412" y="833717"/>
                </a:cubicBezTo>
                <a:cubicBezTo>
                  <a:pt x="416802" y="873890"/>
                  <a:pt x="425247" y="886706"/>
                  <a:pt x="403412" y="941294"/>
                </a:cubicBezTo>
                <a:cubicBezTo>
                  <a:pt x="399902" y="950068"/>
                  <a:pt x="385482" y="947270"/>
                  <a:pt x="376517" y="950258"/>
                </a:cubicBezTo>
                <a:cubicBezTo>
                  <a:pt x="325158" y="1001618"/>
                  <a:pt x="327351" y="983387"/>
                  <a:pt x="313765" y="1030941"/>
                </a:cubicBezTo>
                <a:cubicBezTo>
                  <a:pt x="310380" y="1042788"/>
                  <a:pt x="308340" y="1054999"/>
                  <a:pt x="304800" y="1066800"/>
                </a:cubicBezTo>
                <a:cubicBezTo>
                  <a:pt x="299369" y="1084902"/>
                  <a:pt x="286870" y="1120588"/>
                  <a:pt x="286870" y="1120588"/>
                </a:cubicBezTo>
                <a:cubicBezTo>
                  <a:pt x="292847" y="1126564"/>
                  <a:pt x="297240" y="1134737"/>
                  <a:pt x="304800" y="1138517"/>
                </a:cubicBezTo>
                <a:cubicBezTo>
                  <a:pt x="347860" y="1160047"/>
                  <a:pt x="442368" y="1140217"/>
                  <a:pt x="466165" y="1138517"/>
                </a:cubicBezTo>
                <a:cubicBezTo>
                  <a:pt x="478118" y="1141505"/>
                  <a:pt x="496513" y="1136462"/>
                  <a:pt x="502023" y="1147482"/>
                </a:cubicBezTo>
                <a:cubicBezTo>
                  <a:pt x="508837" y="1161110"/>
                  <a:pt x="497068" y="1177605"/>
                  <a:pt x="493059" y="1192305"/>
                </a:cubicBezTo>
                <a:cubicBezTo>
                  <a:pt x="488086" y="1210539"/>
                  <a:pt x="485612" y="1230369"/>
                  <a:pt x="475129" y="1246094"/>
                </a:cubicBezTo>
                <a:cubicBezTo>
                  <a:pt x="451958" y="1280851"/>
                  <a:pt x="460607" y="1262767"/>
                  <a:pt x="448235" y="1299882"/>
                </a:cubicBezTo>
                <a:cubicBezTo>
                  <a:pt x="451223" y="1356658"/>
                  <a:pt x="446562" y="1414360"/>
                  <a:pt x="457200" y="1470211"/>
                </a:cubicBezTo>
                <a:cubicBezTo>
                  <a:pt x="459216" y="1480795"/>
                  <a:pt x="473403" y="1486805"/>
                  <a:pt x="484094" y="1488141"/>
                </a:cubicBezTo>
                <a:cubicBezTo>
                  <a:pt x="546433" y="1495933"/>
                  <a:pt x="609600" y="1494117"/>
                  <a:pt x="672353" y="1497105"/>
                </a:cubicBezTo>
                <a:cubicBezTo>
                  <a:pt x="681318" y="1500093"/>
                  <a:pt x="692565" y="1499388"/>
                  <a:pt x="699247" y="1506070"/>
                </a:cubicBezTo>
                <a:cubicBezTo>
                  <a:pt x="705929" y="1512752"/>
                  <a:pt x="704703" y="1541738"/>
                  <a:pt x="708212" y="1532964"/>
                </a:cubicBezTo>
                <a:cubicBezTo>
                  <a:pt x="726228" y="1487924"/>
                  <a:pt x="697333" y="1465981"/>
                  <a:pt x="735106" y="1443317"/>
                </a:cubicBezTo>
                <a:cubicBezTo>
                  <a:pt x="743209" y="1438455"/>
                  <a:pt x="753035" y="1437341"/>
                  <a:pt x="762000" y="1434353"/>
                </a:cubicBezTo>
                <a:cubicBezTo>
                  <a:pt x="764988" y="1425388"/>
                  <a:pt x="764283" y="1414140"/>
                  <a:pt x="770965" y="1407458"/>
                </a:cubicBezTo>
                <a:cubicBezTo>
                  <a:pt x="777647" y="1400776"/>
                  <a:pt x="789407" y="1402720"/>
                  <a:pt x="797859" y="1398494"/>
                </a:cubicBezTo>
                <a:cubicBezTo>
                  <a:pt x="837034" y="1378907"/>
                  <a:pt x="835211" y="1385047"/>
                  <a:pt x="833717" y="1398494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олілінія 10"/>
          <p:cNvSpPr/>
          <p:nvPr/>
        </p:nvSpPr>
        <p:spPr>
          <a:xfrm>
            <a:off x="1136733" y="2321859"/>
            <a:ext cx="1014796" cy="609600"/>
          </a:xfrm>
          <a:custGeom>
            <a:avLst/>
            <a:gdLst>
              <a:gd name="connsiteX0" fmla="*/ 243832 w 1014796"/>
              <a:gd name="connsiteY0" fmla="*/ 582706 h 609600"/>
              <a:gd name="connsiteX1" fmla="*/ 91432 w 1014796"/>
              <a:gd name="connsiteY1" fmla="*/ 573741 h 609600"/>
              <a:gd name="connsiteX2" fmla="*/ 64538 w 1014796"/>
              <a:gd name="connsiteY2" fmla="*/ 564776 h 609600"/>
              <a:gd name="connsiteX3" fmla="*/ 19714 w 1014796"/>
              <a:gd name="connsiteY3" fmla="*/ 555812 h 609600"/>
              <a:gd name="connsiteX4" fmla="*/ 1785 w 1014796"/>
              <a:gd name="connsiteY4" fmla="*/ 537882 h 609600"/>
              <a:gd name="connsiteX5" fmla="*/ 28679 w 1014796"/>
              <a:gd name="connsiteY5" fmla="*/ 358588 h 609600"/>
              <a:gd name="connsiteX6" fmla="*/ 37643 w 1014796"/>
              <a:gd name="connsiteY6" fmla="*/ 295835 h 609600"/>
              <a:gd name="connsiteX7" fmla="*/ 46608 w 1014796"/>
              <a:gd name="connsiteY7" fmla="*/ 268941 h 609600"/>
              <a:gd name="connsiteX8" fmla="*/ 37643 w 1014796"/>
              <a:gd name="connsiteY8" fmla="*/ 107576 h 609600"/>
              <a:gd name="connsiteX9" fmla="*/ 64538 w 1014796"/>
              <a:gd name="connsiteY9" fmla="*/ 8965 h 609600"/>
              <a:gd name="connsiteX10" fmla="*/ 91432 w 1014796"/>
              <a:gd name="connsiteY10" fmla="*/ 0 h 609600"/>
              <a:gd name="connsiteX11" fmla="*/ 225902 w 1014796"/>
              <a:gd name="connsiteY11" fmla="*/ 8965 h 609600"/>
              <a:gd name="connsiteX12" fmla="*/ 252796 w 1014796"/>
              <a:gd name="connsiteY12" fmla="*/ 17929 h 609600"/>
              <a:gd name="connsiteX13" fmla="*/ 288655 w 1014796"/>
              <a:gd name="connsiteY13" fmla="*/ 62753 h 609600"/>
              <a:gd name="connsiteX14" fmla="*/ 324514 w 1014796"/>
              <a:gd name="connsiteY14" fmla="*/ 98612 h 609600"/>
              <a:gd name="connsiteX15" fmla="*/ 351408 w 1014796"/>
              <a:gd name="connsiteY15" fmla="*/ 107576 h 609600"/>
              <a:gd name="connsiteX16" fmla="*/ 396232 w 1014796"/>
              <a:gd name="connsiteY16" fmla="*/ 125506 h 609600"/>
              <a:gd name="connsiteX17" fmla="*/ 441055 w 1014796"/>
              <a:gd name="connsiteY17" fmla="*/ 134470 h 609600"/>
              <a:gd name="connsiteX18" fmla="*/ 467949 w 1014796"/>
              <a:gd name="connsiteY18" fmla="*/ 152400 h 609600"/>
              <a:gd name="connsiteX19" fmla="*/ 521738 w 1014796"/>
              <a:gd name="connsiteY19" fmla="*/ 188259 h 609600"/>
              <a:gd name="connsiteX20" fmla="*/ 584491 w 1014796"/>
              <a:gd name="connsiteY20" fmla="*/ 259976 h 609600"/>
              <a:gd name="connsiteX21" fmla="*/ 665173 w 1014796"/>
              <a:gd name="connsiteY21" fmla="*/ 277906 h 609600"/>
              <a:gd name="connsiteX22" fmla="*/ 692067 w 1014796"/>
              <a:gd name="connsiteY22" fmla="*/ 295835 h 609600"/>
              <a:gd name="connsiteX23" fmla="*/ 709996 w 1014796"/>
              <a:gd name="connsiteY23" fmla="*/ 313765 h 609600"/>
              <a:gd name="connsiteX24" fmla="*/ 736891 w 1014796"/>
              <a:gd name="connsiteY24" fmla="*/ 322729 h 609600"/>
              <a:gd name="connsiteX25" fmla="*/ 817573 w 1014796"/>
              <a:gd name="connsiteY25" fmla="*/ 304800 h 609600"/>
              <a:gd name="connsiteX26" fmla="*/ 969973 w 1014796"/>
              <a:gd name="connsiteY26" fmla="*/ 277906 h 609600"/>
              <a:gd name="connsiteX27" fmla="*/ 1014796 w 1014796"/>
              <a:gd name="connsiteY27" fmla="*/ 286870 h 609600"/>
              <a:gd name="connsiteX28" fmla="*/ 969973 w 1014796"/>
              <a:gd name="connsiteY28" fmla="*/ 331694 h 609600"/>
              <a:gd name="connsiteX29" fmla="*/ 952043 w 1014796"/>
              <a:gd name="connsiteY29" fmla="*/ 349623 h 609600"/>
              <a:gd name="connsiteX30" fmla="*/ 934114 w 1014796"/>
              <a:gd name="connsiteY30" fmla="*/ 367553 h 609600"/>
              <a:gd name="connsiteX31" fmla="*/ 907220 w 1014796"/>
              <a:gd name="connsiteY31" fmla="*/ 349623 h 609600"/>
              <a:gd name="connsiteX32" fmla="*/ 790679 w 1014796"/>
              <a:gd name="connsiteY32" fmla="*/ 349623 h 609600"/>
              <a:gd name="connsiteX33" fmla="*/ 718961 w 1014796"/>
              <a:gd name="connsiteY33" fmla="*/ 412376 h 609600"/>
              <a:gd name="connsiteX34" fmla="*/ 709996 w 1014796"/>
              <a:gd name="connsiteY34" fmla="*/ 457200 h 609600"/>
              <a:gd name="connsiteX35" fmla="*/ 575526 w 1014796"/>
              <a:gd name="connsiteY35" fmla="*/ 493059 h 609600"/>
              <a:gd name="connsiteX36" fmla="*/ 557596 w 1014796"/>
              <a:gd name="connsiteY36" fmla="*/ 555812 h 609600"/>
              <a:gd name="connsiteX37" fmla="*/ 530702 w 1014796"/>
              <a:gd name="connsiteY37" fmla="*/ 600635 h 609600"/>
              <a:gd name="connsiteX38" fmla="*/ 503808 w 1014796"/>
              <a:gd name="connsiteY38" fmla="*/ 609600 h 609600"/>
              <a:gd name="connsiteX39" fmla="*/ 467949 w 1014796"/>
              <a:gd name="connsiteY39" fmla="*/ 573741 h 609600"/>
              <a:gd name="connsiteX40" fmla="*/ 405196 w 1014796"/>
              <a:gd name="connsiteY40" fmla="*/ 564776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014796" h="609600">
                <a:moveTo>
                  <a:pt x="243832" y="582706"/>
                </a:moveTo>
                <a:cubicBezTo>
                  <a:pt x="193032" y="579718"/>
                  <a:pt x="142067" y="578805"/>
                  <a:pt x="91432" y="573741"/>
                </a:cubicBezTo>
                <a:cubicBezTo>
                  <a:pt x="82029" y="572801"/>
                  <a:pt x="73705" y="567068"/>
                  <a:pt x="64538" y="564776"/>
                </a:cubicBezTo>
                <a:cubicBezTo>
                  <a:pt x="49756" y="561081"/>
                  <a:pt x="34655" y="558800"/>
                  <a:pt x="19714" y="555812"/>
                </a:cubicBezTo>
                <a:cubicBezTo>
                  <a:pt x="13738" y="549835"/>
                  <a:pt x="2312" y="546318"/>
                  <a:pt x="1785" y="537882"/>
                </a:cubicBezTo>
                <a:cubicBezTo>
                  <a:pt x="-4185" y="442364"/>
                  <a:pt x="4821" y="430158"/>
                  <a:pt x="28679" y="358588"/>
                </a:cubicBezTo>
                <a:cubicBezTo>
                  <a:pt x="31667" y="337670"/>
                  <a:pt x="33499" y="316555"/>
                  <a:pt x="37643" y="295835"/>
                </a:cubicBezTo>
                <a:cubicBezTo>
                  <a:pt x="39496" y="286569"/>
                  <a:pt x="46608" y="278391"/>
                  <a:pt x="46608" y="268941"/>
                </a:cubicBezTo>
                <a:cubicBezTo>
                  <a:pt x="46608" y="215070"/>
                  <a:pt x="40631" y="161364"/>
                  <a:pt x="37643" y="107576"/>
                </a:cubicBezTo>
                <a:cubicBezTo>
                  <a:pt x="41891" y="69343"/>
                  <a:pt x="29238" y="30144"/>
                  <a:pt x="64538" y="8965"/>
                </a:cubicBezTo>
                <a:cubicBezTo>
                  <a:pt x="72641" y="4103"/>
                  <a:pt x="82467" y="2988"/>
                  <a:pt x="91432" y="0"/>
                </a:cubicBezTo>
                <a:cubicBezTo>
                  <a:pt x="136255" y="2988"/>
                  <a:pt x="181254" y="4004"/>
                  <a:pt x="225902" y="8965"/>
                </a:cubicBezTo>
                <a:cubicBezTo>
                  <a:pt x="235294" y="10009"/>
                  <a:pt x="244693" y="13067"/>
                  <a:pt x="252796" y="17929"/>
                </a:cubicBezTo>
                <a:cubicBezTo>
                  <a:pt x="270748" y="28700"/>
                  <a:pt x="275721" y="47663"/>
                  <a:pt x="288655" y="62753"/>
                </a:cubicBezTo>
                <a:cubicBezTo>
                  <a:pt x="299656" y="75588"/>
                  <a:pt x="308477" y="93267"/>
                  <a:pt x="324514" y="98612"/>
                </a:cubicBezTo>
                <a:cubicBezTo>
                  <a:pt x="333479" y="101600"/>
                  <a:pt x="342560" y="104258"/>
                  <a:pt x="351408" y="107576"/>
                </a:cubicBezTo>
                <a:cubicBezTo>
                  <a:pt x="366476" y="113226"/>
                  <a:pt x="380818" y="120882"/>
                  <a:pt x="396232" y="125506"/>
                </a:cubicBezTo>
                <a:cubicBezTo>
                  <a:pt x="410826" y="129884"/>
                  <a:pt x="426114" y="131482"/>
                  <a:pt x="441055" y="134470"/>
                </a:cubicBezTo>
                <a:cubicBezTo>
                  <a:pt x="450020" y="140447"/>
                  <a:pt x="458594" y="147054"/>
                  <a:pt x="467949" y="152400"/>
                </a:cubicBezTo>
                <a:cubicBezTo>
                  <a:pt x="499990" y="170709"/>
                  <a:pt x="501554" y="163029"/>
                  <a:pt x="521738" y="188259"/>
                </a:cubicBezTo>
                <a:cubicBezTo>
                  <a:pt x="538746" y="209520"/>
                  <a:pt x="556840" y="253063"/>
                  <a:pt x="584491" y="259976"/>
                </a:cubicBezTo>
                <a:cubicBezTo>
                  <a:pt x="635131" y="272637"/>
                  <a:pt x="608268" y="266525"/>
                  <a:pt x="665173" y="277906"/>
                </a:cubicBezTo>
                <a:cubicBezTo>
                  <a:pt x="674138" y="283882"/>
                  <a:pt x="683654" y="289104"/>
                  <a:pt x="692067" y="295835"/>
                </a:cubicBezTo>
                <a:cubicBezTo>
                  <a:pt x="698667" y="301115"/>
                  <a:pt x="702748" y="309417"/>
                  <a:pt x="709996" y="313765"/>
                </a:cubicBezTo>
                <a:cubicBezTo>
                  <a:pt x="718099" y="318627"/>
                  <a:pt x="727926" y="319741"/>
                  <a:pt x="736891" y="322729"/>
                </a:cubicBezTo>
                <a:cubicBezTo>
                  <a:pt x="813852" y="297077"/>
                  <a:pt x="691327" y="336363"/>
                  <a:pt x="817573" y="304800"/>
                </a:cubicBezTo>
                <a:cubicBezTo>
                  <a:pt x="947247" y="272380"/>
                  <a:pt x="774695" y="295657"/>
                  <a:pt x="969973" y="277906"/>
                </a:cubicBezTo>
                <a:cubicBezTo>
                  <a:pt x="984914" y="280894"/>
                  <a:pt x="1014796" y="271633"/>
                  <a:pt x="1014796" y="286870"/>
                </a:cubicBezTo>
                <a:lnTo>
                  <a:pt x="969973" y="331694"/>
                </a:lnTo>
                <a:lnTo>
                  <a:pt x="952043" y="349623"/>
                </a:lnTo>
                <a:lnTo>
                  <a:pt x="934114" y="367553"/>
                </a:lnTo>
                <a:cubicBezTo>
                  <a:pt x="925149" y="361576"/>
                  <a:pt x="916857" y="354441"/>
                  <a:pt x="907220" y="349623"/>
                </a:cubicBezTo>
                <a:cubicBezTo>
                  <a:pt x="867223" y="329624"/>
                  <a:pt x="840827" y="344609"/>
                  <a:pt x="790679" y="349623"/>
                </a:cubicBezTo>
                <a:cubicBezTo>
                  <a:pt x="738237" y="402065"/>
                  <a:pt x="763437" y="382726"/>
                  <a:pt x="718961" y="412376"/>
                </a:cubicBezTo>
                <a:cubicBezTo>
                  <a:pt x="715973" y="427317"/>
                  <a:pt x="713691" y="442418"/>
                  <a:pt x="709996" y="457200"/>
                </a:cubicBezTo>
                <a:cubicBezTo>
                  <a:pt x="693427" y="523480"/>
                  <a:pt x="685350" y="485214"/>
                  <a:pt x="575526" y="493059"/>
                </a:cubicBezTo>
                <a:cubicBezTo>
                  <a:pt x="554038" y="557521"/>
                  <a:pt x="580101" y="477042"/>
                  <a:pt x="557596" y="555812"/>
                </a:cubicBezTo>
                <a:cubicBezTo>
                  <a:pt x="551760" y="576239"/>
                  <a:pt x="550126" y="588981"/>
                  <a:pt x="530702" y="600635"/>
                </a:cubicBezTo>
                <a:cubicBezTo>
                  <a:pt x="522599" y="605497"/>
                  <a:pt x="512773" y="606612"/>
                  <a:pt x="503808" y="609600"/>
                </a:cubicBezTo>
                <a:cubicBezTo>
                  <a:pt x="432091" y="585693"/>
                  <a:pt x="515761" y="621553"/>
                  <a:pt x="467949" y="573741"/>
                </a:cubicBezTo>
                <a:cubicBezTo>
                  <a:pt x="455204" y="560996"/>
                  <a:pt x="418264" y="564776"/>
                  <a:pt x="405196" y="564776"/>
                </a:cubicBezTo>
              </a:path>
            </a:pathLst>
          </a:cu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Полілінія 11"/>
          <p:cNvSpPr/>
          <p:nvPr/>
        </p:nvSpPr>
        <p:spPr>
          <a:xfrm>
            <a:off x="3858057" y="1945341"/>
            <a:ext cx="2714155" cy="914400"/>
          </a:xfrm>
          <a:custGeom>
            <a:avLst/>
            <a:gdLst>
              <a:gd name="connsiteX0" fmla="*/ 50555 w 2714155"/>
              <a:gd name="connsiteY0" fmla="*/ 806824 h 914400"/>
              <a:gd name="connsiteX1" fmla="*/ 77449 w 2714155"/>
              <a:gd name="connsiteY1" fmla="*/ 878541 h 914400"/>
              <a:gd name="connsiteX2" fmla="*/ 149167 w 2714155"/>
              <a:gd name="connsiteY2" fmla="*/ 896471 h 914400"/>
              <a:gd name="connsiteX3" fmla="*/ 176061 w 2714155"/>
              <a:gd name="connsiteY3" fmla="*/ 905435 h 914400"/>
              <a:gd name="connsiteX4" fmla="*/ 211919 w 2714155"/>
              <a:gd name="connsiteY4" fmla="*/ 914400 h 914400"/>
              <a:gd name="connsiteX5" fmla="*/ 283637 w 2714155"/>
              <a:gd name="connsiteY5" fmla="*/ 896471 h 914400"/>
              <a:gd name="connsiteX6" fmla="*/ 301567 w 2714155"/>
              <a:gd name="connsiteY6" fmla="*/ 878541 h 914400"/>
              <a:gd name="connsiteX7" fmla="*/ 382249 w 2714155"/>
              <a:gd name="connsiteY7" fmla="*/ 833718 h 914400"/>
              <a:gd name="connsiteX8" fmla="*/ 453967 w 2714155"/>
              <a:gd name="connsiteY8" fmla="*/ 779930 h 914400"/>
              <a:gd name="connsiteX9" fmla="*/ 525684 w 2714155"/>
              <a:gd name="connsiteY9" fmla="*/ 770965 h 914400"/>
              <a:gd name="connsiteX10" fmla="*/ 552578 w 2714155"/>
              <a:gd name="connsiteY10" fmla="*/ 762000 h 914400"/>
              <a:gd name="connsiteX11" fmla="*/ 597402 w 2714155"/>
              <a:gd name="connsiteY11" fmla="*/ 726141 h 914400"/>
              <a:gd name="connsiteX12" fmla="*/ 606367 w 2714155"/>
              <a:gd name="connsiteY12" fmla="*/ 699247 h 914400"/>
              <a:gd name="connsiteX13" fmla="*/ 812555 w 2714155"/>
              <a:gd name="connsiteY13" fmla="*/ 690283 h 914400"/>
              <a:gd name="connsiteX14" fmla="*/ 848414 w 2714155"/>
              <a:gd name="connsiteY14" fmla="*/ 735106 h 914400"/>
              <a:gd name="connsiteX15" fmla="*/ 929096 w 2714155"/>
              <a:gd name="connsiteY15" fmla="*/ 753035 h 914400"/>
              <a:gd name="connsiteX16" fmla="*/ 1000814 w 2714155"/>
              <a:gd name="connsiteY16" fmla="*/ 806824 h 914400"/>
              <a:gd name="connsiteX17" fmla="*/ 1054602 w 2714155"/>
              <a:gd name="connsiteY17" fmla="*/ 824753 h 914400"/>
              <a:gd name="connsiteX18" fmla="*/ 1081496 w 2714155"/>
              <a:gd name="connsiteY18" fmla="*/ 833718 h 914400"/>
              <a:gd name="connsiteX19" fmla="*/ 1162178 w 2714155"/>
              <a:gd name="connsiteY19" fmla="*/ 824753 h 914400"/>
              <a:gd name="connsiteX20" fmla="*/ 1189072 w 2714155"/>
              <a:gd name="connsiteY20" fmla="*/ 815788 h 914400"/>
              <a:gd name="connsiteX21" fmla="*/ 1215967 w 2714155"/>
              <a:gd name="connsiteY21" fmla="*/ 788894 h 914400"/>
              <a:gd name="connsiteX22" fmla="*/ 1207002 w 2714155"/>
              <a:gd name="connsiteY22" fmla="*/ 735106 h 914400"/>
              <a:gd name="connsiteX23" fmla="*/ 1153214 w 2714155"/>
              <a:gd name="connsiteY23" fmla="*/ 726141 h 914400"/>
              <a:gd name="connsiteX24" fmla="*/ 1054602 w 2714155"/>
              <a:gd name="connsiteY24" fmla="*/ 717177 h 914400"/>
              <a:gd name="connsiteX25" fmla="*/ 1036672 w 2714155"/>
              <a:gd name="connsiteY25" fmla="*/ 699247 h 914400"/>
              <a:gd name="connsiteX26" fmla="*/ 982884 w 2714155"/>
              <a:gd name="connsiteY26" fmla="*/ 663388 h 914400"/>
              <a:gd name="connsiteX27" fmla="*/ 991849 w 2714155"/>
              <a:gd name="connsiteY27" fmla="*/ 627530 h 914400"/>
              <a:gd name="connsiteX28" fmla="*/ 1036672 w 2714155"/>
              <a:gd name="connsiteY28" fmla="*/ 591671 h 914400"/>
              <a:gd name="connsiteX29" fmla="*/ 1386296 w 2714155"/>
              <a:gd name="connsiteY29" fmla="*/ 591671 h 914400"/>
              <a:gd name="connsiteX30" fmla="*/ 1413190 w 2714155"/>
              <a:gd name="connsiteY30" fmla="*/ 573741 h 914400"/>
              <a:gd name="connsiteX31" fmla="*/ 1422155 w 2714155"/>
              <a:gd name="connsiteY31" fmla="*/ 546847 h 914400"/>
              <a:gd name="connsiteX32" fmla="*/ 1449049 w 2714155"/>
              <a:gd name="connsiteY32" fmla="*/ 537883 h 914400"/>
              <a:gd name="connsiteX33" fmla="*/ 1493872 w 2714155"/>
              <a:gd name="connsiteY33" fmla="*/ 510988 h 914400"/>
              <a:gd name="connsiteX34" fmla="*/ 1502837 w 2714155"/>
              <a:gd name="connsiteY34" fmla="*/ 484094 h 914400"/>
              <a:gd name="connsiteX35" fmla="*/ 1628343 w 2714155"/>
              <a:gd name="connsiteY35" fmla="*/ 475130 h 914400"/>
              <a:gd name="connsiteX36" fmla="*/ 1915214 w 2714155"/>
              <a:gd name="connsiteY36" fmla="*/ 484094 h 914400"/>
              <a:gd name="connsiteX37" fmla="*/ 2112437 w 2714155"/>
              <a:gd name="connsiteY37" fmla="*/ 475130 h 914400"/>
              <a:gd name="connsiteX38" fmla="*/ 2408272 w 2714155"/>
              <a:gd name="connsiteY38" fmla="*/ 448235 h 914400"/>
              <a:gd name="connsiteX39" fmla="*/ 2426202 w 2714155"/>
              <a:gd name="connsiteY39" fmla="*/ 430306 h 914400"/>
              <a:gd name="connsiteX40" fmla="*/ 2453096 w 2714155"/>
              <a:gd name="connsiteY40" fmla="*/ 412377 h 914400"/>
              <a:gd name="connsiteX41" fmla="*/ 2605496 w 2714155"/>
              <a:gd name="connsiteY41" fmla="*/ 394447 h 914400"/>
              <a:gd name="connsiteX42" fmla="*/ 2659284 w 2714155"/>
              <a:gd name="connsiteY42" fmla="*/ 376518 h 914400"/>
              <a:gd name="connsiteX43" fmla="*/ 2686178 w 2714155"/>
              <a:gd name="connsiteY43" fmla="*/ 367553 h 914400"/>
              <a:gd name="connsiteX44" fmla="*/ 2695143 w 2714155"/>
              <a:gd name="connsiteY44" fmla="*/ 304800 h 914400"/>
              <a:gd name="connsiteX45" fmla="*/ 2632390 w 2714155"/>
              <a:gd name="connsiteY45" fmla="*/ 313765 h 914400"/>
              <a:gd name="connsiteX46" fmla="*/ 2605496 w 2714155"/>
              <a:gd name="connsiteY46" fmla="*/ 322730 h 914400"/>
              <a:gd name="connsiteX47" fmla="*/ 2524814 w 2714155"/>
              <a:gd name="connsiteY47" fmla="*/ 367553 h 914400"/>
              <a:gd name="connsiteX48" fmla="*/ 1969002 w 2714155"/>
              <a:gd name="connsiteY48" fmla="*/ 376518 h 914400"/>
              <a:gd name="connsiteX49" fmla="*/ 1735919 w 2714155"/>
              <a:gd name="connsiteY49" fmla="*/ 367553 h 914400"/>
              <a:gd name="connsiteX50" fmla="*/ 1700061 w 2714155"/>
              <a:gd name="connsiteY50" fmla="*/ 358588 h 914400"/>
              <a:gd name="connsiteX51" fmla="*/ 1610414 w 2714155"/>
              <a:gd name="connsiteY51" fmla="*/ 349624 h 914400"/>
              <a:gd name="connsiteX52" fmla="*/ 1556625 w 2714155"/>
              <a:gd name="connsiteY52" fmla="*/ 322730 h 914400"/>
              <a:gd name="connsiteX53" fmla="*/ 1529731 w 2714155"/>
              <a:gd name="connsiteY53" fmla="*/ 304800 h 914400"/>
              <a:gd name="connsiteX54" fmla="*/ 1511802 w 2714155"/>
              <a:gd name="connsiteY54" fmla="*/ 277906 h 914400"/>
              <a:gd name="connsiteX55" fmla="*/ 1458014 w 2714155"/>
              <a:gd name="connsiteY55" fmla="*/ 259977 h 914400"/>
              <a:gd name="connsiteX56" fmla="*/ 1413190 w 2714155"/>
              <a:gd name="connsiteY56" fmla="*/ 233083 h 914400"/>
              <a:gd name="connsiteX57" fmla="*/ 1377331 w 2714155"/>
              <a:gd name="connsiteY57" fmla="*/ 215153 h 914400"/>
              <a:gd name="connsiteX58" fmla="*/ 1332508 w 2714155"/>
              <a:gd name="connsiteY58" fmla="*/ 206188 h 914400"/>
              <a:gd name="connsiteX59" fmla="*/ 1108390 w 2714155"/>
              <a:gd name="connsiteY59" fmla="*/ 188259 h 914400"/>
              <a:gd name="connsiteX60" fmla="*/ 1054602 w 2714155"/>
              <a:gd name="connsiteY60" fmla="*/ 170330 h 914400"/>
              <a:gd name="connsiteX61" fmla="*/ 1009778 w 2714155"/>
              <a:gd name="connsiteY61" fmla="*/ 125506 h 914400"/>
              <a:gd name="connsiteX62" fmla="*/ 973919 w 2714155"/>
              <a:gd name="connsiteY62" fmla="*/ 116541 h 914400"/>
              <a:gd name="connsiteX63" fmla="*/ 794625 w 2714155"/>
              <a:gd name="connsiteY63" fmla="*/ 98612 h 914400"/>
              <a:gd name="connsiteX64" fmla="*/ 758767 w 2714155"/>
              <a:gd name="connsiteY64" fmla="*/ 8965 h 914400"/>
              <a:gd name="connsiteX65" fmla="*/ 731872 w 2714155"/>
              <a:gd name="connsiteY65" fmla="*/ 0 h 914400"/>
              <a:gd name="connsiteX66" fmla="*/ 678084 w 2714155"/>
              <a:gd name="connsiteY66" fmla="*/ 8965 h 914400"/>
              <a:gd name="connsiteX67" fmla="*/ 633261 w 2714155"/>
              <a:gd name="connsiteY67" fmla="*/ 53788 h 914400"/>
              <a:gd name="connsiteX68" fmla="*/ 624296 w 2714155"/>
              <a:gd name="connsiteY68" fmla="*/ 80683 h 914400"/>
              <a:gd name="connsiteX69" fmla="*/ 615331 w 2714155"/>
              <a:gd name="connsiteY69" fmla="*/ 170330 h 914400"/>
              <a:gd name="connsiteX70" fmla="*/ 597402 w 2714155"/>
              <a:gd name="connsiteY70" fmla="*/ 197224 h 914400"/>
              <a:gd name="connsiteX71" fmla="*/ 588437 w 2714155"/>
              <a:gd name="connsiteY71" fmla="*/ 224118 h 914400"/>
              <a:gd name="connsiteX72" fmla="*/ 552578 w 2714155"/>
              <a:gd name="connsiteY72" fmla="*/ 268941 h 914400"/>
              <a:gd name="connsiteX73" fmla="*/ 534649 w 2714155"/>
              <a:gd name="connsiteY73" fmla="*/ 367553 h 914400"/>
              <a:gd name="connsiteX74" fmla="*/ 525684 w 2714155"/>
              <a:gd name="connsiteY74" fmla="*/ 394447 h 914400"/>
              <a:gd name="connsiteX75" fmla="*/ 471896 w 2714155"/>
              <a:gd name="connsiteY75" fmla="*/ 412377 h 914400"/>
              <a:gd name="connsiteX76" fmla="*/ 409143 w 2714155"/>
              <a:gd name="connsiteY76" fmla="*/ 430306 h 914400"/>
              <a:gd name="connsiteX77" fmla="*/ 382249 w 2714155"/>
              <a:gd name="connsiteY77" fmla="*/ 457200 h 914400"/>
              <a:gd name="connsiteX78" fmla="*/ 355355 w 2714155"/>
              <a:gd name="connsiteY78" fmla="*/ 502024 h 914400"/>
              <a:gd name="connsiteX79" fmla="*/ 319496 w 2714155"/>
              <a:gd name="connsiteY79" fmla="*/ 457200 h 914400"/>
              <a:gd name="connsiteX80" fmla="*/ 337425 w 2714155"/>
              <a:gd name="connsiteY80" fmla="*/ 394447 h 914400"/>
              <a:gd name="connsiteX81" fmla="*/ 292602 w 2714155"/>
              <a:gd name="connsiteY81" fmla="*/ 286871 h 914400"/>
              <a:gd name="connsiteX82" fmla="*/ 265708 w 2714155"/>
              <a:gd name="connsiteY82" fmla="*/ 277906 h 914400"/>
              <a:gd name="connsiteX83" fmla="*/ 247778 w 2714155"/>
              <a:gd name="connsiteY83" fmla="*/ 259977 h 914400"/>
              <a:gd name="connsiteX84" fmla="*/ 238814 w 2714155"/>
              <a:gd name="connsiteY84" fmla="*/ 161365 h 914400"/>
              <a:gd name="connsiteX85" fmla="*/ 193990 w 2714155"/>
              <a:gd name="connsiteY85" fmla="*/ 170330 h 914400"/>
              <a:gd name="connsiteX86" fmla="*/ 176061 w 2714155"/>
              <a:gd name="connsiteY86" fmla="*/ 197224 h 914400"/>
              <a:gd name="connsiteX87" fmla="*/ 140202 w 2714155"/>
              <a:gd name="connsiteY87" fmla="*/ 304800 h 914400"/>
              <a:gd name="connsiteX88" fmla="*/ 59519 w 2714155"/>
              <a:gd name="connsiteY88" fmla="*/ 313765 h 914400"/>
              <a:gd name="connsiteX89" fmla="*/ 14696 w 2714155"/>
              <a:gd name="connsiteY89" fmla="*/ 322730 h 914400"/>
              <a:gd name="connsiteX90" fmla="*/ 14696 w 2714155"/>
              <a:gd name="connsiteY90" fmla="*/ 466165 h 914400"/>
              <a:gd name="connsiteX91" fmla="*/ 50555 w 2714155"/>
              <a:gd name="connsiteY91" fmla="*/ 457200 h 914400"/>
              <a:gd name="connsiteX92" fmla="*/ 122272 w 2714155"/>
              <a:gd name="connsiteY92" fmla="*/ 394447 h 914400"/>
              <a:gd name="connsiteX93" fmla="*/ 158131 w 2714155"/>
              <a:gd name="connsiteY93" fmla="*/ 358588 h 914400"/>
              <a:gd name="connsiteX94" fmla="*/ 176061 w 2714155"/>
              <a:gd name="connsiteY94" fmla="*/ 340659 h 914400"/>
              <a:gd name="connsiteX95" fmla="*/ 229849 w 2714155"/>
              <a:gd name="connsiteY95" fmla="*/ 295835 h 914400"/>
              <a:gd name="connsiteX96" fmla="*/ 202955 w 2714155"/>
              <a:gd name="connsiteY96" fmla="*/ 376518 h 914400"/>
              <a:gd name="connsiteX97" fmla="*/ 167096 w 2714155"/>
              <a:gd name="connsiteY97" fmla="*/ 412377 h 914400"/>
              <a:gd name="connsiteX98" fmla="*/ 176061 w 2714155"/>
              <a:gd name="connsiteY98" fmla="*/ 439271 h 914400"/>
              <a:gd name="connsiteX99" fmla="*/ 193990 w 2714155"/>
              <a:gd name="connsiteY99" fmla="*/ 466165 h 914400"/>
              <a:gd name="connsiteX100" fmla="*/ 185025 w 2714155"/>
              <a:gd name="connsiteY100" fmla="*/ 493059 h 914400"/>
              <a:gd name="connsiteX101" fmla="*/ 202955 w 2714155"/>
              <a:gd name="connsiteY101" fmla="*/ 510988 h 914400"/>
              <a:gd name="connsiteX102" fmla="*/ 256743 w 2714155"/>
              <a:gd name="connsiteY102" fmla="*/ 493059 h 914400"/>
              <a:gd name="connsiteX103" fmla="*/ 328461 w 2714155"/>
              <a:gd name="connsiteY103" fmla="*/ 502024 h 914400"/>
              <a:gd name="connsiteX104" fmla="*/ 337425 w 2714155"/>
              <a:gd name="connsiteY104" fmla="*/ 528918 h 914400"/>
              <a:gd name="connsiteX105" fmla="*/ 310531 w 2714155"/>
              <a:gd name="connsiteY105" fmla="*/ 555812 h 914400"/>
              <a:gd name="connsiteX106" fmla="*/ 274672 w 2714155"/>
              <a:gd name="connsiteY106" fmla="*/ 546847 h 914400"/>
              <a:gd name="connsiteX107" fmla="*/ 265708 w 2714155"/>
              <a:gd name="connsiteY107" fmla="*/ 519953 h 914400"/>
              <a:gd name="connsiteX108" fmla="*/ 220884 w 2714155"/>
              <a:gd name="connsiteY108" fmla="*/ 591671 h 914400"/>
              <a:gd name="connsiteX109" fmla="*/ 176061 w 2714155"/>
              <a:gd name="connsiteY109" fmla="*/ 600635 h 914400"/>
              <a:gd name="connsiteX110" fmla="*/ 193990 w 2714155"/>
              <a:gd name="connsiteY110" fmla="*/ 618565 h 914400"/>
              <a:gd name="connsiteX111" fmla="*/ 256743 w 2714155"/>
              <a:gd name="connsiteY111" fmla="*/ 645459 h 914400"/>
              <a:gd name="connsiteX112" fmla="*/ 283637 w 2714155"/>
              <a:gd name="connsiteY112" fmla="*/ 672353 h 914400"/>
              <a:gd name="connsiteX113" fmla="*/ 256743 w 2714155"/>
              <a:gd name="connsiteY113" fmla="*/ 806824 h 914400"/>
              <a:gd name="connsiteX114" fmla="*/ 229849 w 2714155"/>
              <a:gd name="connsiteY114" fmla="*/ 833718 h 914400"/>
              <a:gd name="connsiteX115" fmla="*/ 167096 w 2714155"/>
              <a:gd name="connsiteY115" fmla="*/ 824753 h 914400"/>
              <a:gd name="connsiteX116" fmla="*/ 140202 w 2714155"/>
              <a:gd name="connsiteY116" fmla="*/ 806824 h 914400"/>
              <a:gd name="connsiteX117" fmla="*/ 113308 w 2714155"/>
              <a:gd name="connsiteY117" fmla="*/ 797859 h 914400"/>
              <a:gd name="connsiteX118" fmla="*/ 41590 w 2714155"/>
              <a:gd name="connsiteY118" fmla="*/ 806824 h 914400"/>
              <a:gd name="connsiteX119" fmla="*/ 68484 w 2714155"/>
              <a:gd name="connsiteY119" fmla="*/ 860612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2714155" h="914400">
                <a:moveTo>
                  <a:pt x="50555" y="806824"/>
                </a:moveTo>
                <a:cubicBezTo>
                  <a:pt x="55415" y="831124"/>
                  <a:pt x="55463" y="860952"/>
                  <a:pt x="77449" y="878541"/>
                </a:cubicBezTo>
                <a:cubicBezTo>
                  <a:pt x="86764" y="885993"/>
                  <a:pt x="146731" y="895862"/>
                  <a:pt x="149167" y="896471"/>
                </a:cubicBezTo>
                <a:cubicBezTo>
                  <a:pt x="158334" y="898763"/>
                  <a:pt x="166975" y="902839"/>
                  <a:pt x="176061" y="905435"/>
                </a:cubicBezTo>
                <a:cubicBezTo>
                  <a:pt x="187908" y="908820"/>
                  <a:pt x="199966" y="911412"/>
                  <a:pt x="211919" y="914400"/>
                </a:cubicBezTo>
                <a:cubicBezTo>
                  <a:pt x="235825" y="908424"/>
                  <a:pt x="260758" y="905623"/>
                  <a:pt x="283637" y="896471"/>
                </a:cubicBezTo>
                <a:cubicBezTo>
                  <a:pt x="291485" y="893332"/>
                  <a:pt x="294805" y="883612"/>
                  <a:pt x="301567" y="878541"/>
                </a:cubicBezTo>
                <a:cubicBezTo>
                  <a:pt x="350886" y="841552"/>
                  <a:pt x="340320" y="847695"/>
                  <a:pt x="382249" y="833718"/>
                </a:cubicBezTo>
                <a:cubicBezTo>
                  <a:pt x="406064" y="809903"/>
                  <a:pt x="419980" y="788427"/>
                  <a:pt x="453967" y="779930"/>
                </a:cubicBezTo>
                <a:cubicBezTo>
                  <a:pt x="477339" y="774087"/>
                  <a:pt x="501778" y="773953"/>
                  <a:pt x="525684" y="770965"/>
                </a:cubicBezTo>
                <a:cubicBezTo>
                  <a:pt x="534649" y="767977"/>
                  <a:pt x="544126" y="766226"/>
                  <a:pt x="552578" y="762000"/>
                </a:cubicBezTo>
                <a:cubicBezTo>
                  <a:pt x="575197" y="750691"/>
                  <a:pt x="580725" y="742818"/>
                  <a:pt x="597402" y="726141"/>
                </a:cubicBezTo>
                <a:cubicBezTo>
                  <a:pt x="600390" y="717176"/>
                  <a:pt x="599685" y="705929"/>
                  <a:pt x="606367" y="699247"/>
                </a:cubicBezTo>
                <a:cubicBezTo>
                  <a:pt x="651890" y="653724"/>
                  <a:pt x="804114" y="689839"/>
                  <a:pt x="812555" y="690283"/>
                </a:cubicBezTo>
                <a:cubicBezTo>
                  <a:pt x="820700" y="702501"/>
                  <a:pt x="834218" y="726589"/>
                  <a:pt x="848414" y="735106"/>
                </a:cubicBezTo>
                <a:cubicBezTo>
                  <a:pt x="865392" y="745293"/>
                  <a:pt x="918229" y="751224"/>
                  <a:pt x="929096" y="753035"/>
                </a:cubicBezTo>
                <a:cubicBezTo>
                  <a:pt x="950335" y="774275"/>
                  <a:pt x="970400" y="796686"/>
                  <a:pt x="1000814" y="806824"/>
                </a:cubicBezTo>
                <a:lnTo>
                  <a:pt x="1054602" y="824753"/>
                </a:lnTo>
                <a:lnTo>
                  <a:pt x="1081496" y="833718"/>
                </a:lnTo>
                <a:cubicBezTo>
                  <a:pt x="1108390" y="830730"/>
                  <a:pt x="1135487" y="829202"/>
                  <a:pt x="1162178" y="824753"/>
                </a:cubicBezTo>
                <a:cubicBezTo>
                  <a:pt x="1171499" y="823199"/>
                  <a:pt x="1181209" y="821030"/>
                  <a:pt x="1189072" y="815788"/>
                </a:cubicBezTo>
                <a:cubicBezTo>
                  <a:pt x="1199621" y="808755"/>
                  <a:pt x="1207002" y="797859"/>
                  <a:pt x="1215967" y="788894"/>
                </a:cubicBezTo>
                <a:cubicBezTo>
                  <a:pt x="1212979" y="770965"/>
                  <a:pt x="1219855" y="747959"/>
                  <a:pt x="1207002" y="735106"/>
                </a:cubicBezTo>
                <a:cubicBezTo>
                  <a:pt x="1194149" y="722253"/>
                  <a:pt x="1171266" y="728265"/>
                  <a:pt x="1153214" y="726141"/>
                </a:cubicBezTo>
                <a:cubicBezTo>
                  <a:pt x="1120434" y="722285"/>
                  <a:pt x="1087473" y="720165"/>
                  <a:pt x="1054602" y="717177"/>
                </a:cubicBezTo>
                <a:cubicBezTo>
                  <a:pt x="1048625" y="711200"/>
                  <a:pt x="1043434" y="704318"/>
                  <a:pt x="1036672" y="699247"/>
                </a:cubicBezTo>
                <a:cubicBezTo>
                  <a:pt x="1019433" y="686318"/>
                  <a:pt x="982884" y="663388"/>
                  <a:pt x="982884" y="663388"/>
                </a:cubicBezTo>
                <a:cubicBezTo>
                  <a:pt x="985872" y="651435"/>
                  <a:pt x="986339" y="638550"/>
                  <a:pt x="991849" y="627530"/>
                </a:cubicBezTo>
                <a:cubicBezTo>
                  <a:pt x="998237" y="614754"/>
                  <a:pt x="1027168" y="598007"/>
                  <a:pt x="1036672" y="591671"/>
                </a:cubicBezTo>
                <a:cubicBezTo>
                  <a:pt x="1056680" y="592338"/>
                  <a:pt x="1299721" y="613315"/>
                  <a:pt x="1386296" y="591671"/>
                </a:cubicBezTo>
                <a:cubicBezTo>
                  <a:pt x="1396749" y="589058"/>
                  <a:pt x="1404225" y="579718"/>
                  <a:pt x="1413190" y="573741"/>
                </a:cubicBezTo>
                <a:cubicBezTo>
                  <a:pt x="1416178" y="564776"/>
                  <a:pt x="1415473" y="553529"/>
                  <a:pt x="1422155" y="546847"/>
                </a:cubicBezTo>
                <a:cubicBezTo>
                  <a:pt x="1428837" y="540165"/>
                  <a:pt x="1440946" y="542745"/>
                  <a:pt x="1449049" y="537883"/>
                </a:cubicBezTo>
                <a:cubicBezTo>
                  <a:pt x="1510582" y="500963"/>
                  <a:pt x="1417680" y="536386"/>
                  <a:pt x="1493872" y="510988"/>
                </a:cubicBezTo>
                <a:cubicBezTo>
                  <a:pt x="1496860" y="502023"/>
                  <a:pt x="1497975" y="492197"/>
                  <a:pt x="1502837" y="484094"/>
                </a:cubicBezTo>
                <a:cubicBezTo>
                  <a:pt x="1529688" y="439345"/>
                  <a:pt x="1582691" y="471326"/>
                  <a:pt x="1628343" y="475130"/>
                </a:cubicBezTo>
                <a:cubicBezTo>
                  <a:pt x="1762429" y="513439"/>
                  <a:pt x="1671269" y="494474"/>
                  <a:pt x="1915214" y="484094"/>
                </a:cubicBezTo>
                <a:lnTo>
                  <a:pt x="2112437" y="475130"/>
                </a:lnTo>
                <a:cubicBezTo>
                  <a:pt x="2197589" y="389978"/>
                  <a:pt x="2103445" y="475946"/>
                  <a:pt x="2408272" y="448235"/>
                </a:cubicBezTo>
                <a:cubicBezTo>
                  <a:pt x="2416689" y="447470"/>
                  <a:pt x="2419602" y="435586"/>
                  <a:pt x="2426202" y="430306"/>
                </a:cubicBezTo>
                <a:cubicBezTo>
                  <a:pt x="2434615" y="423576"/>
                  <a:pt x="2443459" y="417195"/>
                  <a:pt x="2453096" y="412377"/>
                </a:cubicBezTo>
                <a:cubicBezTo>
                  <a:pt x="2493849" y="392001"/>
                  <a:pt x="2585657" y="395864"/>
                  <a:pt x="2605496" y="394447"/>
                </a:cubicBezTo>
                <a:lnTo>
                  <a:pt x="2659284" y="376518"/>
                </a:lnTo>
                <a:lnTo>
                  <a:pt x="2686178" y="367553"/>
                </a:lnTo>
                <a:cubicBezTo>
                  <a:pt x="2697205" y="356526"/>
                  <a:pt x="2737634" y="326045"/>
                  <a:pt x="2695143" y="304800"/>
                </a:cubicBezTo>
                <a:cubicBezTo>
                  <a:pt x="2676244" y="295350"/>
                  <a:pt x="2653308" y="310777"/>
                  <a:pt x="2632390" y="313765"/>
                </a:cubicBezTo>
                <a:cubicBezTo>
                  <a:pt x="2623425" y="316753"/>
                  <a:pt x="2613756" y="318141"/>
                  <a:pt x="2605496" y="322730"/>
                </a:cubicBezTo>
                <a:cubicBezTo>
                  <a:pt x="2593030" y="329655"/>
                  <a:pt x="2550581" y="366760"/>
                  <a:pt x="2524814" y="367553"/>
                </a:cubicBezTo>
                <a:cubicBezTo>
                  <a:pt x="2339607" y="373252"/>
                  <a:pt x="2154273" y="373530"/>
                  <a:pt x="1969002" y="376518"/>
                </a:cubicBezTo>
                <a:cubicBezTo>
                  <a:pt x="1891308" y="373530"/>
                  <a:pt x="1813499" y="372725"/>
                  <a:pt x="1735919" y="367553"/>
                </a:cubicBezTo>
                <a:cubicBezTo>
                  <a:pt x="1723626" y="366733"/>
                  <a:pt x="1712258" y="360330"/>
                  <a:pt x="1700061" y="358588"/>
                </a:cubicBezTo>
                <a:cubicBezTo>
                  <a:pt x="1670331" y="354341"/>
                  <a:pt x="1640296" y="352612"/>
                  <a:pt x="1610414" y="349624"/>
                </a:cubicBezTo>
                <a:cubicBezTo>
                  <a:pt x="1533330" y="298235"/>
                  <a:pt x="1630862" y="359849"/>
                  <a:pt x="1556625" y="322730"/>
                </a:cubicBezTo>
                <a:cubicBezTo>
                  <a:pt x="1546988" y="317912"/>
                  <a:pt x="1538696" y="310777"/>
                  <a:pt x="1529731" y="304800"/>
                </a:cubicBezTo>
                <a:cubicBezTo>
                  <a:pt x="1523755" y="295835"/>
                  <a:pt x="1520938" y="283616"/>
                  <a:pt x="1511802" y="277906"/>
                </a:cubicBezTo>
                <a:cubicBezTo>
                  <a:pt x="1495776" y="267889"/>
                  <a:pt x="1458014" y="259977"/>
                  <a:pt x="1458014" y="259977"/>
                </a:cubicBezTo>
                <a:cubicBezTo>
                  <a:pt x="1428196" y="230159"/>
                  <a:pt x="1453923" y="250540"/>
                  <a:pt x="1413190" y="233083"/>
                </a:cubicBezTo>
                <a:cubicBezTo>
                  <a:pt x="1400907" y="227819"/>
                  <a:pt x="1390009" y="219379"/>
                  <a:pt x="1377331" y="215153"/>
                </a:cubicBezTo>
                <a:cubicBezTo>
                  <a:pt x="1362876" y="210335"/>
                  <a:pt x="1347382" y="209493"/>
                  <a:pt x="1332508" y="206188"/>
                </a:cubicBezTo>
                <a:cubicBezTo>
                  <a:pt x="1220308" y="181255"/>
                  <a:pt x="1387442" y="201548"/>
                  <a:pt x="1108390" y="188259"/>
                </a:cubicBezTo>
                <a:cubicBezTo>
                  <a:pt x="1090461" y="182283"/>
                  <a:pt x="1065085" y="186055"/>
                  <a:pt x="1054602" y="170330"/>
                </a:cubicBezTo>
                <a:cubicBezTo>
                  <a:pt x="1038664" y="146423"/>
                  <a:pt x="1037669" y="137459"/>
                  <a:pt x="1009778" y="125506"/>
                </a:cubicBezTo>
                <a:cubicBezTo>
                  <a:pt x="998453" y="120653"/>
                  <a:pt x="985766" y="119926"/>
                  <a:pt x="973919" y="116541"/>
                </a:cubicBezTo>
                <a:cubicBezTo>
                  <a:pt x="882977" y="90558"/>
                  <a:pt x="1041390" y="113128"/>
                  <a:pt x="794625" y="98612"/>
                </a:cubicBezTo>
                <a:cubicBezTo>
                  <a:pt x="731575" y="77594"/>
                  <a:pt x="798800" y="109048"/>
                  <a:pt x="758767" y="8965"/>
                </a:cubicBezTo>
                <a:cubicBezTo>
                  <a:pt x="755257" y="191"/>
                  <a:pt x="740837" y="2988"/>
                  <a:pt x="731872" y="0"/>
                </a:cubicBezTo>
                <a:cubicBezTo>
                  <a:pt x="713943" y="2988"/>
                  <a:pt x="695328" y="3217"/>
                  <a:pt x="678084" y="8965"/>
                </a:cubicBezTo>
                <a:cubicBezTo>
                  <a:pt x="656568" y="16137"/>
                  <a:pt x="642823" y="34663"/>
                  <a:pt x="633261" y="53788"/>
                </a:cubicBezTo>
                <a:cubicBezTo>
                  <a:pt x="629035" y="62240"/>
                  <a:pt x="627284" y="71718"/>
                  <a:pt x="624296" y="80683"/>
                </a:cubicBezTo>
                <a:cubicBezTo>
                  <a:pt x="621308" y="110565"/>
                  <a:pt x="622084" y="141068"/>
                  <a:pt x="615331" y="170330"/>
                </a:cubicBezTo>
                <a:cubicBezTo>
                  <a:pt x="612908" y="180828"/>
                  <a:pt x="602220" y="187587"/>
                  <a:pt x="597402" y="197224"/>
                </a:cubicBezTo>
                <a:cubicBezTo>
                  <a:pt x="593176" y="205676"/>
                  <a:pt x="592663" y="215666"/>
                  <a:pt x="588437" y="224118"/>
                </a:cubicBezTo>
                <a:cubicBezTo>
                  <a:pt x="577127" y="246738"/>
                  <a:pt x="569256" y="252264"/>
                  <a:pt x="552578" y="268941"/>
                </a:cubicBezTo>
                <a:cubicBezTo>
                  <a:pt x="532019" y="330621"/>
                  <a:pt x="554925" y="256041"/>
                  <a:pt x="534649" y="367553"/>
                </a:cubicBezTo>
                <a:cubicBezTo>
                  <a:pt x="532959" y="376850"/>
                  <a:pt x="533373" y="388954"/>
                  <a:pt x="525684" y="394447"/>
                </a:cubicBezTo>
                <a:cubicBezTo>
                  <a:pt x="510305" y="405432"/>
                  <a:pt x="489825" y="406401"/>
                  <a:pt x="471896" y="412377"/>
                </a:cubicBezTo>
                <a:cubicBezTo>
                  <a:pt x="433325" y="425234"/>
                  <a:pt x="454154" y="419053"/>
                  <a:pt x="409143" y="430306"/>
                </a:cubicBezTo>
                <a:cubicBezTo>
                  <a:pt x="400178" y="439271"/>
                  <a:pt x="389282" y="446651"/>
                  <a:pt x="382249" y="457200"/>
                </a:cubicBezTo>
                <a:cubicBezTo>
                  <a:pt x="335695" y="527030"/>
                  <a:pt x="411196" y="446180"/>
                  <a:pt x="355355" y="502024"/>
                </a:cubicBezTo>
                <a:cubicBezTo>
                  <a:pt x="346071" y="492740"/>
                  <a:pt x="321381" y="470394"/>
                  <a:pt x="319496" y="457200"/>
                </a:cubicBezTo>
                <a:cubicBezTo>
                  <a:pt x="318371" y="449323"/>
                  <a:pt x="334062" y="404538"/>
                  <a:pt x="337425" y="394447"/>
                </a:cubicBezTo>
                <a:cubicBezTo>
                  <a:pt x="322856" y="321601"/>
                  <a:pt x="342917" y="312029"/>
                  <a:pt x="292602" y="286871"/>
                </a:cubicBezTo>
                <a:cubicBezTo>
                  <a:pt x="284150" y="282645"/>
                  <a:pt x="274673" y="280894"/>
                  <a:pt x="265708" y="277906"/>
                </a:cubicBezTo>
                <a:cubicBezTo>
                  <a:pt x="259731" y="271930"/>
                  <a:pt x="249679" y="268213"/>
                  <a:pt x="247778" y="259977"/>
                </a:cubicBezTo>
                <a:cubicBezTo>
                  <a:pt x="240356" y="227816"/>
                  <a:pt x="255796" y="189668"/>
                  <a:pt x="238814" y="161365"/>
                </a:cubicBezTo>
                <a:cubicBezTo>
                  <a:pt x="230975" y="148299"/>
                  <a:pt x="208931" y="167342"/>
                  <a:pt x="193990" y="170330"/>
                </a:cubicBezTo>
                <a:cubicBezTo>
                  <a:pt x="188014" y="179295"/>
                  <a:pt x="178318" y="186689"/>
                  <a:pt x="176061" y="197224"/>
                </a:cubicBezTo>
                <a:cubicBezTo>
                  <a:pt x="151888" y="310030"/>
                  <a:pt x="202517" y="284028"/>
                  <a:pt x="140202" y="304800"/>
                </a:cubicBezTo>
                <a:cubicBezTo>
                  <a:pt x="103267" y="341735"/>
                  <a:pt x="140800" y="313765"/>
                  <a:pt x="59519" y="313765"/>
                </a:cubicBezTo>
                <a:cubicBezTo>
                  <a:pt x="44282" y="313765"/>
                  <a:pt x="29637" y="319742"/>
                  <a:pt x="14696" y="322730"/>
                </a:cubicBezTo>
                <a:cubicBezTo>
                  <a:pt x="2409" y="371875"/>
                  <a:pt x="-11080" y="409458"/>
                  <a:pt x="14696" y="466165"/>
                </a:cubicBezTo>
                <a:cubicBezTo>
                  <a:pt x="19794" y="477382"/>
                  <a:pt x="38602" y="460188"/>
                  <a:pt x="50555" y="457200"/>
                </a:cubicBezTo>
                <a:cubicBezTo>
                  <a:pt x="153153" y="388801"/>
                  <a:pt x="72468" y="452552"/>
                  <a:pt x="122272" y="394447"/>
                </a:cubicBezTo>
                <a:cubicBezTo>
                  <a:pt x="133273" y="381612"/>
                  <a:pt x="146178" y="370541"/>
                  <a:pt x="158131" y="358588"/>
                </a:cubicBezTo>
                <a:lnTo>
                  <a:pt x="176061" y="340659"/>
                </a:lnTo>
                <a:cubicBezTo>
                  <a:pt x="197886" y="275182"/>
                  <a:pt x="175655" y="282288"/>
                  <a:pt x="229849" y="295835"/>
                </a:cubicBezTo>
                <a:cubicBezTo>
                  <a:pt x="222372" y="340695"/>
                  <a:pt x="229035" y="346092"/>
                  <a:pt x="202955" y="376518"/>
                </a:cubicBezTo>
                <a:cubicBezTo>
                  <a:pt x="191954" y="389353"/>
                  <a:pt x="167096" y="412377"/>
                  <a:pt x="167096" y="412377"/>
                </a:cubicBezTo>
                <a:cubicBezTo>
                  <a:pt x="170084" y="421342"/>
                  <a:pt x="171835" y="430819"/>
                  <a:pt x="176061" y="439271"/>
                </a:cubicBezTo>
                <a:cubicBezTo>
                  <a:pt x="180879" y="448908"/>
                  <a:pt x="192219" y="455537"/>
                  <a:pt x="193990" y="466165"/>
                </a:cubicBezTo>
                <a:cubicBezTo>
                  <a:pt x="195543" y="475486"/>
                  <a:pt x="188013" y="484094"/>
                  <a:pt x="185025" y="493059"/>
                </a:cubicBezTo>
                <a:cubicBezTo>
                  <a:pt x="191002" y="499035"/>
                  <a:pt x="194503" y="510988"/>
                  <a:pt x="202955" y="510988"/>
                </a:cubicBezTo>
                <a:cubicBezTo>
                  <a:pt x="221854" y="510988"/>
                  <a:pt x="256743" y="493059"/>
                  <a:pt x="256743" y="493059"/>
                </a:cubicBezTo>
                <a:cubicBezTo>
                  <a:pt x="280649" y="496047"/>
                  <a:pt x="306445" y="492239"/>
                  <a:pt x="328461" y="502024"/>
                </a:cubicBezTo>
                <a:cubicBezTo>
                  <a:pt x="337096" y="505862"/>
                  <a:pt x="340413" y="519953"/>
                  <a:pt x="337425" y="528918"/>
                </a:cubicBezTo>
                <a:cubicBezTo>
                  <a:pt x="333416" y="540945"/>
                  <a:pt x="319496" y="546847"/>
                  <a:pt x="310531" y="555812"/>
                </a:cubicBezTo>
                <a:cubicBezTo>
                  <a:pt x="298578" y="552824"/>
                  <a:pt x="284293" y="554544"/>
                  <a:pt x="274672" y="546847"/>
                </a:cubicBezTo>
                <a:cubicBezTo>
                  <a:pt x="267293" y="540944"/>
                  <a:pt x="272390" y="513271"/>
                  <a:pt x="265708" y="519953"/>
                </a:cubicBezTo>
                <a:cubicBezTo>
                  <a:pt x="210985" y="574676"/>
                  <a:pt x="282536" y="568551"/>
                  <a:pt x="220884" y="591671"/>
                </a:cubicBezTo>
                <a:cubicBezTo>
                  <a:pt x="206617" y="597021"/>
                  <a:pt x="191002" y="597647"/>
                  <a:pt x="176061" y="600635"/>
                </a:cubicBezTo>
                <a:cubicBezTo>
                  <a:pt x="182037" y="606612"/>
                  <a:pt x="186957" y="613877"/>
                  <a:pt x="193990" y="618565"/>
                </a:cubicBezTo>
                <a:cubicBezTo>
                  <a:pt x="216142" y="633333"/>
                  <a:pt x="232840" y="637491"/>
                  <a:pt x="256743" y="645459"/>
                </a:cubicBezTo>
                <a:cubicBezTo>
                  <a:pt x="265708" y="654424"/>
                  <a:pt x="281961" y="659786"/>
                  <a:pt x="283637" y="672353"/>
                </a:cubicBezTo>
                <a:cubicBezTo>
                  <a:pt x="291512" y="731420"/>
                  <a:pt x="289321" y="767730"/>
                  <a:pt x="256743" y="806824"/>
                </a:cubicBezTo>
                <a:cubicBezTo>
                  <a:pt x="248627" y="816564"/>
                  <a:pt x="238814" y="824753"/>
                  <a:pt x="229849" y="833718"/>
                </a:cubicBezTo>
                <a:cubicBezTo>
                  <a:pt x="208931" y="830730"/>
                  <a:pt x="187335" y="830825"/>
                  <a:pt x="167096" y="824753"/>
                </a:cubicBezTo>
                <a:cubicBezTo>
                  <a:pt x="156776" y="821657"/>
                  <a:pt x="149839" y="811642"/>
                  <a:pt x="140202" y="806824"/>
                </a:cubicBezTo>
                <a:cubicBezTo>
                  <a:pt x="131750" y="802598"/>
                  <a:pt x="122273" y="800847"/>
                  <a:pt x="113308" y="797859"/>
                </a:cubicBezTo>
                <a:lnTo>
                  <a:pt x="41590" y="806824"/>
                </a:lnTo>
                <a:cubicBezTo>
                  <a:pt x="7521" y="836026"/>
                  <a:pt x="56373" y="854556"/>
                  <a:pt x="68484" y="860612"/>
                </a:cubicBezTo>
              </a:path>
            </a:pathLst>
          </a:cu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Полілінія 13"/>
          <p:cNvSpPr/>
          <p:nvPr/>
        </p:nvSpPr>
        <p:spPr>
          <a:xfrm>
            <a:off x="4267200" y="1748118"/>
            <a:ext cx="2331252" cy="573741"/>
          </a:xfrm>
          <a:custGeom>
            <a:avLst/>
            <a:gdLst>
              <a:gd name="connsiteX0" fmla="*/ 233082 w 2331252"/>
              <a:gd name="connsiteY0" fmla="*/ 304800 h 573741"/>
              <a:gd name="connsiteX1" fmla="*/ 188259 w 2331252"/>
              <a:gd name="connsiteY1" fmla="*/ 331694 h 573741"/>
              <a:gd name="connsiteX2" fmla="*/ 125506 w 2331252"/>
              <a:gd name="connsiteY2" fmla="*/ 385482 h 573741"/>
              <a:gd name="connsiteX3" fmla="*/ 80682 w 2331252"/>
              <a:gd name="connsiteY3" fmla="*/ 394447 h 573741"/>
              <a:gd name="connsiteX4" fmla="*/ 44824 w 2331252"/>
              <a:gd name="connsiteY4" fmla="*/ 331694 h 573741"/>
              <a:gd name="connsiteX5" fmla="*/ 0 w 2331252"/>
              <a:gd name="connsiteY5" fmla="*/ 304800 h 573741"/>
              <a:gd name="connsiteX6" fmla="*/ 8965 w 2331252"/>
              <a:gd name="connsiteY6" fmla="*/ 251011 h 573741"/>
              <a:gd name="connsiteX7" fmla="*/ 35859 w 2331252"/>
              <a:gd name="connsiteY7" fmla="*/ 242047 h 573741"/>
              <a:gd name="connsiteX8" fmla="*/ 89647 w 2331252"/>
              <a:gd name="connsiteY8" fmla="*/ 233082 h 573741"/>
              <a:gd name="connsiteX9" fmla="*/ 116541 w 2331252"/>
              <a:gd name="connsiteY9" fmla="*/ 215153 h 573741"/>
              <a:gd name="connsiteX10" fmla="*/ 170329 w 2331252"/>
              <a:gd name="connsiteY10" fmla="*/ 197223 h 573741"/>
              <a:gd name="connsiteX11" fmla="*/ 197224 w 2331252"/>
              <a:gd name="connsiteY11" fmla="*/ 152400 h 573741"/>
              <a:gd name="connsiteX12" fmla="*/ 206188 w 2331252"/>
              <a:gd name="connsiteY12" fmla="*/ 125506 h 573741"/>
              <a:gd name="connsiteX13" fmla="*/ 242047 w 2331252"/>
              <a:gd name="connsiteY13" fmla="*/ 116541 h 573741"/>
              <a:gd name="connsiteX14" fmla="*/ 286871 w 2331252"/>
              <a:gd name="connsiteY14" fmla="*/ 80682 h 573741"/>
              <a:gd name="connsiteX15" fmla="*/ 313765 w 2331252"/>
              <a:gd name="connsiteY15" fmla="*/ 62753 h 573741"/>
              <a:gd name="connsiteX16" fmla="*/ 349624 w 2331252"/>
              <a:gd name="connsiteY16" fmla="*/ 26894 h 573741"/>
              <a:gd name="connsiteX17" fmla="*/ 412376 w 2331252"/>
              <a:gd name="connsiteY17" fmla="*/ 35858 h 573741"/>
              <a:gd name="connsiteX18" fmla="*/ 519953 w 2331252"/>
              <a:gd name="connsiteY18" fmla="*/ 26894 h 573741"/>
              <a:gd name="connsiteX19" fmla="*/ 663388 w 2331252"/>
              <a:gd name="connsiteY19" fmla="*/ 17929 h 573741"/>
              <a:gd name="connsiteX20" fmla="*/ 699247 w 2331252"/>
              <a:gd name="connsiteY20" fmla="*/ 8964 h 573741"/>
              <a:gd name="connsiteX21" fmla="*/ 726141 w 2331252"/>
              <a:gd name="connsiteY21" fmla="*/ 0 h 573741"/>
              <a:gd name="connsiteX22" fmla="*/ 762000 w 2331252"/>
              <a:gd name="connsiteY22" fmla="*/ 8964 h 573741"/>
              <a:gd name="connsiteX23" fmla="*/ 833718 w 2331252"/>
              <a:gd name="connsiteY23" fmla="*/ 53788 h 573741"/>
              <a:gd name="connsiteX24" fmla="*/ 842682 w 2331252"/>
              <a:gd name="connsiteY24" fmla="*/ 80682 h 573741"/>
              <a:gd name="connsiteX25" fmla="*/ 788894 w 2331252"/>
              <a:gd name="connsiteY25" fmla="*/ 98611 h 573741"/>
              <a:gd name="connsiteX26" fmla="*/ 779929 w 2331252"/>
              <a:gd name="connsiteY26" fmla="*/ 134470 h 573741"/>
              <a:gd name="connsiteX27" fmla="*/ 797859 w 2331252"/>
              <a:gd name="connsiteY27" fmla="*/ 152400 h 573741"/>
              <a:gd name="connsiteX28" fmla="*/ 914400 w 2331252"/>
              <a:gd name="connsiteY28" fmla="*/ 143435 h 573741"/>
              <a:gd name="connsiteX29" fmla="*/ 941294 w 2331252"/>
              <a:gd name="connsiteY29" fmla="*/ 116541 h 573741"/>
              <a:gd name="connsiteX30" fmla="*/ 968188 w 2331252"/>
              <a:gd name="connsiteY30" fmla="*/ 98611 h 573741"/>
              <a:gd name="connsiteX31" fmla="*/ 977153 w 2331252"/>
              <a:gd name="connsiteY31" fmla="*/ 71717 h 573741"/>
              <a:gd name="connsiteX32" fmla="*/ 995082 w 2331252"/>
              <a:gd name="connsiteY32" fmla="*/ 44823 h 573741"/>
              <a:gd name="connsiteX33" fmla="*/ 1066800 w 2331252"/>
              <a:gd name="connsiteY33" fmla="*/ 62753 h 573741"/>
              <a:gd name="connsiteX34" fmla="*/ 1093694 w 2331252"/>
              <a:gd name="connsiteY34" fmla="*/ 89647 h 573741"/>
              <a:gd name="connsiteX35" fmla="*/ 1147482 w 2331252"/>
              <a:gd name="connsiteY35" fmla="*/ 107576 h 573741"/>
              <a:gd name="connsiteX36" fmla="*/ 1210235 w 2331252"/>
              <a:gd name="connsiteY36" fmla="*/ 125506 h 573741"/>
              <a:gd name="connsiteX37" fmla="*/ 1228165 w 2331252"/>
              <a:gd name="connsiteY37" fmla="*/ 143435 h 573741"/>
              <a:gd name="connsiteX38" fmla="*/ 1281953 w 2331252"/>
              <a:gd name="connsiteY38" fmla="*/ 161364 h 573741"/>
              <a:gd name="connsiteX39" fmla="*/ 1344706 w 2331252"/>
              <a:gd name="connsiteY39" fmla="*/ 179294 h 573741"/>
              <a:gd name="connsiteX40" fmla="*/ 1371600 w 2331252"/>
              <a:gd name="connsiteY40" fmla="*/ 197223 h 573741"/>
              <a:gd name="connsiteX41" fmla="*/ 1425388 w 2331252"/>
              <a:gd name="connsiteY41" fmla="*/ 206188 h 573741"/>
              <a:gd name="connsiteX42" fmla="*/ 1676400 w 2331252"/>
              <a:gd name="connsiteY42" fmla="*/ 215153 h 573741"/>
              <a:gd name="connsiteX43" fmla="*/ 1936376 w 2331252"/>
              <a:gd name="connsiteY43" fmla="*/ 206188 h 573741"/>
              <a:gd name="connsiteX44" fmla="*/ 2052918 w 2331252"/>
              <a:gd name="connsiteY44" fmla="*/ 179294 h 573741"/>
              <a:gd name="connsiteX45" fmla="*/ 2070847 w 2331252"/>
              <a:gd name="connsiteY45" fmla="*/ 161364 h 573741"/>
              <a:gd name="connsiteX46" fmla="*/ 2133600 w 2331252"/>
              <a:gd name="connsiteY46" fmla="*/ 143435 h 573741"/>
              <a:gd name="connsiteX47" fmla="*/ 2268071 w 2331252"/>
              <a:gd name="connsiteY47" fmla="*/ 116541 h 573741"/>
              <a:gd name="connsiteX48" fmla="*/ 2312894 w 2331252"/>
              <a:gd name="connsiteY48" fmla="*/ 242047 h 573741"/>
              <a:gd name="connsiteX49" fmla="*/ 2321859 w 2331252"/>
              <a:gd name="connsiteY49" fmla="*/ 268941 h 573741"/>
              <a:gd name="connsiteX50" fmla="*/ 2330824 w 2331252"/>
              <a:gd name="connsiteY50" fmla="*/ 304800 h 573741"/>
              <a:gd name="connsiteX51" fmla="*/ 2303929 w 2331252"/>
              <a:gd name="connsiteY51" fmla="*/ 457200 h 573741"/>
              <a:gd name="connsiteX52" fmla="*/ 2286000 w 2331252"/>
              <a:gd name="connsiteY52" fmla="*/ 484094 h 573741"/>
              <a:gd name="connsiteX53" fmla="*/ 2259106 w 2331252"/>
              <a:gd name="connsiteY53" fmla="*/ 493058 h 573741"/>
              <a:gd name="connsiteX54" fmla="*/ 2142565 w 2331252"/>
              <a:gd name="connsiteY54" fmla="*/ 519953 h 573741"/>
              <a:gd name="connsiteX55" fmla="*/ 2115671 w 2331252"/>
              <a:gd name="connsiteY55" fmla="*/ 528917 h 573741"/>
              <a:gd name="connsiteX56" fmla="*/ 2026024 w 2331252"/>
              <a:gd name="connsiteY56" fmla="*/ 546847 h 573741"/>
              <a:gd name="connsiteX57" fmla="*/ 1927412 w 2331252"/>
              <a:gd name="connsiteY57" fmla="*/ 573741 h 573741"/>
              <a:gd name="connsiteX58" fmla="*/ 1766047 w 2331252"/>
              <a:gd name="connsiteY58" fmla="*/ 564776 h 573741"/>
              <a:gd name="connsiteX59" fmla="*/ 1676400 w 2331252"/>
              <a:gd name="connsiteY59" fmla="*/ 555811 h 573741"/>
              <a:gd name="connsiteX60" fmla="*/ 1362635 w 2331252"/>
              <a:gd name="connsiteY60" fmla="*/ 546847 h 573741"/>
              <a:gd name="connsiteX61" fmla="*/ 1335741 w 2331252"/>
              <a:gd name="connsiteY61" fmla="*/ 528917 h 573741"/>
              <a:gd name="connsiteX62" fmla="*/ 1299882 w 2331252"/>
              <a:gd name="connsiteY62" fmla="*/ 519953 h 573741"/>
              <a:gd name="connsiteX63" fmla="*/ 1084729 w 2331252"/>
              <a:gd name="connsiteY63" fmla="*/ 510988 h 573741"/>
              <a:gd name="connsiteX64" fmla="*/ 1066800 w 2331252"/>
              <a:gd name="connsiteY64" fmla="*/ 493058 h 573741"/>
              <a:gd name="connsiteX65" fmla="*/ 1039906 w 2331252"/>
              <a:gd name="connsiteY65" fmla="*/ 475129 h 573741"/>
              <a:gd name="connsiteX66" fmla="*/ 1030941 w 2331252"/>
              <a:gd name="connsiteY66" fmla="*/ 448235 h 573741"/>
              <a:gd name="connsiteX67" fmla="*/ 1013012 w 2331252"/>
              <a:gd name="connsiteY67" fmla="*/ 421341 h 573741"/>
              <a:gd name="connsiteX68" fmla="*/ 968188 w 2331252"/>
              <a:gd name="connsiteY68" fmla="*/ 394447 h 573741"/>
              <a:gd name="connsiteX69" fmla="*/ 744071 w 2331252"/>
              <a:gd name="connsiteY69" fmla="*/ 385482 h 573741"/>
              <a:gd name="connsiteX70" fmla="*/ 690282 w 2331252"/>
              <a:gd name="connsiteY70" fmla="*/ 367553 h 573741"/>
              <a:gd name="connsiteX71" fmla="*/ 663388 w 2331252"/>
              <a:gd name="connsiteY71" fmla="*/ 358588 h 573741"/>
              <a:gd name="connsiteX72" fmla="*/ 582706 w 2331252"/>
              <a:gd name="connsiteY72" fmla="*/ 340658 h 573741"/>
              <a:gd name="connsiteX73" fmla="*/ 510988 w 2331252"/>
              <a:gd name="connsiteY73" fmla="*/ 286870 h 573741"/>
              <a:gd name="connsiteX74" fmla="*/ 484094 w 2331252"/>
              <a:gd name="connsiteY74" fmla="*/ 268941 h 573741"/>
              <a:gd name="connsiteX75" fmla="*/ 340659 w 2331252"/>
              <a:gd name="connsiteY75" fmla="*/ 259976 h 573741"/>
              <a:gd name="connsiteX76" fmla="*/ 322729 w 2331252"/>
              <a:gd name="connsiteY76" fmla="*/ 197223 h 573741"/>
              <a:gd name="connsiteX77" fmla="*/ 242047 w 2331252"/>
              <a:gd name="connsiteY77" fmla="*/ 215153 h 573741"/>
              <a:gd name="connsiteX78" fmla="*/ 197224 w 2331252"/>
              <a:gd name="connsiteY78" fmla="*/ 268941 h 573741"/>
              <a:gd name="connsiteX79" fmla="*/ 188259 w 2331252"/>
              <a:gd name="connsiteY79" fmla="*/ 322729 h 573741"/>
              <a:gd name="connsiteX80" fmla="*/ 161365 w 2331252"/>
              <a:gd name="connsiteY80" fmla="*/ 340658 h 573741"/>
              <a:gd name="connsiteX81" fmla="*/ 143435 w 2331252"/>
              <a:gd name="connsiteY81" fmla="*/ 358588 h 573741"/>
              <a:gd name="connsiteX82" fmla="*/ 107576 w 2331252"/>
              <a:gd name="connsiteY82" fmla="*/ 403411 h 573741"/>
              <a:gd name="connsiteX83" fmla="*/ 80682 w 2331252"/>
              <a:gd name="connsiteY83" fmla="*/ 412376 h 573741"/>
              <a:gd name="connsiteX84" fmla="*/ 44824 w 2331252"/>
              <a:gd name="connsiteY84" fmla="*/ 376517 h 573741"/>
              <a:gd name="connsiteX85" fmla="*/ 44824 w 2331252"/>
              <a:gd name="connsiteY85" fmla="*/ 367553 h 573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2331252" h="573741">
                <a:moveTo>
                  <a:pt x="233082" y="304800"/>
                </a:moveTo>
                <a:cubicBezTo>
                  <a:pt x="218141" y="313765"/>
                  <a:pt x="202013" y="320997"/>
                  <a:pt x="188259" y="331694"/>
                </a:cubicBezTo>
                <a:cubicBezTo>
                  <a:pt x="167328" y="347974"/>
                  <a:pt x="152095" y="375511"/>
                  <a:pt x="125506" y="385482"/>
                </a:cubicBezTo>
                <a:cubicBezTo>
                  <a:pt x="111239" y="390832"/>
                  <a:pt x="95623" y="391459"/>
                  <a:pt x="80682" y="394447"/>
                </a:cubicBezTo>
                <a:cubicBezTo>
                  <a:pt x="28732" y="377130"/>
                  <a:pt x="70368" y="399812"/>
                  <a:pt x="44824" y="331694"/>
                </a:cubicBezTo>
                <a:cubicBezTo>
                  <a:pt x="37792" y="312942"/>
                  <a:pt x="15259" y="309886"/>
                  <a:pt x="0" y="304800"/>
                </a:cubicBezTo>
                <a:cubicBezTo>
                  <a:pt x="2988" y="286870"/>
                  <a:pt x="-53" y="266793"/>
                  <a:pt x="8965" y="251011"/>
                </a:cubicBezTo>
                <a:cubicBezTo>
                  <a:pt x="13653" y="242807"/>
                  <a:pt x="26634" y="244097"/>
                  <a:pt x="35859" y="242047"/>
                </a:cubicBezTo>
                <a:cubicBezTo>
                  <a:pt x="53603" y="238104"/>
                  <a:pt x="71718" y="236070"/>
                  <a:pt x="89647" y="233082"/>
                </a:cubicBezTo>
                <a:cubicBezTo>
                  <a:pt x="98612" y="227106"/>
                  <a:pt x="106695" y="219529"/>
                  <a:pt x="116541" y="215153"/>
                </a:cubicBezTo>
                <a:cubicBezTo>
                  <a:pt x="133811" y="207477"/>
                  <a:pt x="170329" y="197223"/>
                  <a:pt x="170329" y="197223"/>
                </a:cubicBezTo>
                <a:cubicBezTo>
                  <a:pt x="195727" y="121031"/>
                  <a:pt x="160304" y="213933"/>
                  <a:pt x="197224" y="152400"/>
                </a:cubicBezTo>
                <a:cubicBezTo>
                  <a:pt x="202086" y="144297"/>
                  <a:pt x="198809" y="131409"/>
                  <a:pt x="206188" y="125506"/>
                </a:cubicBezTo>
                <a:cubicBezTo>
                  <a:pt x="215809" y="117809"/>
                  <a:pt x="230094" y="119529"/>
                  <a:pt x="242047" y="116541"/>
                </a:cubicBezTo>
                <a:cubicBezTo>
                  <a:pt x="324838" y="61345"/>
                  <a:pt x="222990" y="131785"/>
                  <a:pt x="286871" y="80682"/>
                </a:cubicBezTo>
                <a:cubicBezTo>
                  <a:pt x="295284" y="73952"/>
                  <a:pt x="305585" y="69765"/>
                  <a:pt x="313765" y="62753"/>
                </a:cubicBezTo>
                <a:cubicBezTo>
                  <a:pt x="326600" y="51752"/>
                  <a:pt x="349624" y="26894"/>
                  <a:pt x="349624" y="26894"/>
                </a:cubicBezTo>
                <a:cubicBezTo>
                  <a:pt x="370541" y="29882"/>
                  <a:pt x="391246" y="35858"/>
                  <a:pt x="412376" y="35858"/>
                </a:cubicBezTo>
                <a:cubicBezTo>
                  <a:pt x="448359" y="35858"/>
                  <a:pt x="484061" y="29458"/>
                  <a:pt x="519953" y="26894"/>
                </a:cubicBezTo>
                <a:lnTo>
                  <a:pt x="663388" y="17929"/>
                </a:lnTo>
                <a:cubicBezTo>
                  <a:pt x="675341" y="14941"/>
                  <a:pt x="687400" y="12349"/>
                  <a:pt x="699247" y="8964"/>
                </a:cubicBezTo>
                <a:cubicBezTo>
                  <a:pt x="708333" y="6368"/>
                  <a:pt x="716691" y="0"/>
                  <a:pt x="726141" y="0"/>
                </a:cubicBezTo>
                <a:cubicBezTo>
                  <a:pt x="738462" y="0"/>
                  <a:pt x="750047" y="5976"/>
                  <a:pt x="762000" y="8964"/>
                </a:cubicBezTo>
                <a:cubicBezTo>
                  <a:pt x="806571" y="53535"/>
                  <a:pt x="781460" y="40723"/>
                  <a:pt x="833718" y="53788"/>
                </a:cubicBezTo>
                <a:cubicBezTo>
                  <a:pt x="836706" y="62753"/>
                  <a:pt x="849364" y="74000"/>
                  <a:pt x="842682" y="80682"/>
                </a:cubicBezTo>
                <a:cubicBezTo>
                  <a:pt x="829318" y="94046"/>
                  <a:pt x="788894" y="98611"/>
                  <a:pt x="788894" y="98611"/>
                </a:cubicBezTo>
                <a:cubicBezTo>
                  <a:pt x="785906" y="110564"/>
                  <a:pt x="777903" y="122317"/>
                  <a:pt x="779929" y="134470"/>
                </a:cubicBezTo>
                <a:cubicBezTo>
                  <a:pt x="781319" y="142807"/>
                  <a:pt x="789425" y="151838"/>
                  <a:pt x="797859" y="152400"/>
                </a:cubicBezTo>
                <a:cubicBezTo>
                  <a:pt x="836734" y="154992"/>
                  <a:pt x="875553" y="146423"/>
                  <a:pt x="914400" y="143435"/>
                </a:cubicBezTo>
                <a:cubicBezTo>
                  <a:pt x="923365" y="134470"/>
                  <a:pt x="931555" y="124657"/>
                  <a:pt x="941294" y="116541"/>
                </a:cubicBezTo>
                <a:cubicBezTo>
                  <a:pt x="949571" y="109643"/>
                  <a:pt x="961457" y="107024"/>
                  <a:pt x="968188" y="98611"/>
                </a:cubicBezTo>
                <a:cubicBezTo>
                  <a:pt x="974091" y="91232"/>
                  <a:pt x="972927" y="80169"/>
                  <a:pt x="977153" y="71717"/>
                </a:cubicBezTo>
                <a:cubicBezTo>
                  <a:pt x="981971" y="62080"/>
                  <a:pt x="989106" y="53788"/>
                  <a:pt x="995082" y="44823"/>
                </a:cubicBezTo>
                <a:cubicBezTo>
                  <a:pt x="1001549" y="46116"/>
                  <a:pt x="1054985" y="54876"/>
                  <a:pt x="1066800" y="62753"/>
                </a:cubicBezTo>
                <a:cubicBezTo>
                  <a:pt x="1077349" y="69786"/>
                  <a:pt x="1082611" y="83490"/>
                  <a:pt x="1093694" y="89647"/>
                </a:cubicBezTo>
                <a:cubicBezTo>
                  <a:pt x="1110215" y="98825"/>
                  <a:pt x="1129147" y="102992"/>
                  <a:pt x="1147482" y="107576"/>
                </a:cubicBezTo>
                <a:cubicBezTo>
                  <a:pt x="1192508" y="118833"/>
                  <a:pt x="1171652" y="112645"/>
                  <a:pt x="1210235" y="125506"/>
                </a:cubicBezTo>
                <a:cubicBezTo>
                  <a:pt x="1216212" y="131482"/>
                  <a:pt x="1220605" y="139655"/>
                  <a:pt x="1228165" y="143435"/>
                </a:cubicBezTo>
                <a:cubicBezTo>
                  <a:pt x="1245069" y="151887"/>
                  <a:pt x="1264024" y="155388"/>
                  <a:pt x="1281953" y="161364"/>
                </a:cubicBezTo>
                <a:cubicBezTo>
                  <a:pt x="1320541" y="174227"/>
                  <a:pt x="1299672" y="168035"/>
                  <a:pt x="1344706" y="179294"/>
                </a:cubicBezTo>
                <a:cubicBezTo>
                  <a:pt x="1353671" y="185270"/>
                  <a:pt x="1361379" y="193816"/>
                  <a:pt x="1371600" y="197223"/>
                </a:cubicBezTo>
                <a:cubicBezTo>
                  <a:pt x="1388844" y="202971"/>
                  <a:pt x="1407243" y="205121"/>
                  <a:pt x="1425388" y="206188"/>
                </a:cubicBezTo>
                <a:cubicBezTo>
                  <a:pt x="1508968" y="211105"/>
                  <a:pt x="1592729" y="212165"/>
                  <a:pt x="1676400" y="215153"/>
                </a:cubicBezTo>
                <a:cubicBezTo>
                  <a:pt x="1763059" y="212165"/>
                  <a:pt x="1849921" y="212839"/>
                  <a:pt x="1936376" y="206188"/>
                </a:cubicBezTo>
                <a:cubicBezTo>
                  <a:pt x="1987805" y="202232"/>
                  <a:pt x="2011837" y="192987"/>
                  <a:pt x="2052918" y="179294"/>
                </a:cubicBezTo>
                <a:cubicBezTo>
                  <a:pt x="2058894" y="173317"/>
                  <a:pt x="2063599" y="165713"/>
                  <a:pt x="2070847" y="161364"/>
                </a:cubicBezTo>
                <a:cubicBezTo>
                  <a:pt x="2082881" y="154143"/>
                  <a:pt x="2123189" y="147339"/>
                  <a:pt x="2133600" y="143435"/>
                </a:cubicBezTo>
                <a:cubicBezTo>
                  <a:pt x="2227747" y="108130"/>
                  <a:pt x="2085104" y="133175"/>
                  <a:pt x="2268071" y="116541"/>
                </a:cubicBezTo>
                <a:cubicBezTo>
                  <a:pt x="2349251" y="96245"/>
                  <a:pt x="2296763" y="96870"/>
                  <a:pt x="2312894" y="242047"/>
                </a:cubicBezTo>
                <a:cubicBezTo>
                  <a:pt x="2313938" y="251439"/>
                  <a:pt x="2319263" y="259855"/>
                  <a:pt x="2321859" y="268941"/>
                </a:cubicBezTo>
                <a:cubicBezTo>
                  <a:pt x="2325244" y="280788"/>
                  <a:pt x="2327836" y="292847"/>
                  <a:pt x="2330824" y="304800"/>
                </a:cubicBezTo>
                <a:cubicBezTo>
                  <a:pt x="2316494" y="519740"/>
                  <a:pt x="2354528" y="393951"/>
                  <a:pt x="2303929" y="457200"/>
                </a:cubicBezTo>
                <a:cubicBezTo>
                  <a:pt x="2297198" y="465613"/>
                  <a:pt x="2294413" y="477364"/>
                  <a:pt x="2286000" y="484094"/>
                </a:cubicBezTo>
                <a:cubicBezTo>
                  <a:pt x="2278621" y="489997"/>
                  <a:pt x="2268071" y="490070"/>
                  <a:pt x="2259106" y="493058"/>
                </a:cubicBezTo>
                <a:cubicBezTo>
                  <a:pt x="2216176" y="535988"/>
                  <a:pt x="2256079" y="503737"/>
                  <a:pt x="2142565" y="519953"/>
                </a:cubicBezTo>
                <a:cubicBezTo>
                  <a:pt x="2133210" y="521289"/>
                  <a:pt x="2124879" y="526792"/>
                  <a:pt x="2115671" y="528917"/>
                </a:cubicBezTo>
                <a:cubicBezTo>
                  <a:pt x="2085977" y="535769"/>
                  <a:pt x="2054934" y="537211"/>
                  <a:pt x="2026024" y="546847"/>
                </a:cubicBezTo>
                <a:cubicBezTo>
                  <a:pt x="1957780" y="569594"/>
                  <a:pt x="1990767" y="561069"/>
                  <a:pt x="1927412" y="573741"/>
                </a:cubicBezTo>
                <a:lnTo>
                  <a:pt x="1766047" y="564776"/>
                </a:lnTo>
                <a:cubicBezTo>
                  <a:pt x="1736092" y="562636"/>
                  <a:pt x="1706402" y="557144"/>
                  <a:pt x="1676400" y="555811"/>
                </a:cubicBezTo>
                <a:cubicBezTo>
                  <a:pt x="1571872" y="551165"/>
                  <a:pt x="1467223" y="549835"/>
                  <a:pt x="1362635" y="546847"/>
                </a:cubicBezTo>
                <a:cubicBezTo>
                  <a:pt x="1353670" y="540870"/>
                  <a:pt x="1345644" y="533161"/>
                  <a:pt x="1335741" y="528917"/>
                </a:cubicBezTo>
                <a:cubicBezTo>
                  <a:pt x="1324416" y="524064"/>
                  <a:pt x="1312172" y="520831"/>
                  <a:pt x="1299882" y="519953"/>
                </a:cubicBezTo>
                <a:cubicBezTo>
                  <a:pt x="1228285" y="514839"/>
                  <a:pt x="1156447" y="513976"/>
                  <a:pt x="1084729" y="510988"/>
                </a:cubicBezTo>
                <a:cubicBezTo>
                  <a:pt x="1078753" y="505011"/>
                  <a:pt x="1073400" y="498338"/>
                  <a:pt x="1066800" y="493058"/>
                </a:cubicBezTo>
                <a:cubicBezTo>
                  <a:pt x="1058387" y="486327"/>
                  <a:pt x="1046637" y="483542"/>
                  <a:pt x="1039906" y="475129"/>
                </a:cubicBezTo>
                <a:cubicBezTo>
                  <a:pt x="1034003" y="467750"/>
                  <a:pt x="1035167" y="456687"/>
                  <a:pt x="1030941" y="448235"/>
                </a:cubicBezTo>
                <a:cubicBezTo>
                  <a:pt x="1026123" y="438598"/>
                  <a:pt x="1019743" y="429754"/>
                  <a:pt x="1013012" y="421341"/>
                </a:cubicBezTo>
                <a:cubicBezTo>
                  <a:pt x="1000560" y="405776"/>
                  <a:pt x="989506" y="395970"/>
                  <a:pt x="968188" y="394447"/>
                </a:cubicBezTo>
                <a:cubicBezTo>
                  <a:pt x="893613" y="389120"/>
                  <a:pt x="818777" y="388470"/>
                  <a:pt x="744071" y="385482"/>
                </a:cubicBezTo>
                <a:lnTo>
                  <a:pt x="690282" y="367553"/>
                </a:lnTo>
                <a:cubicBezTo>
                  <a:pt x="681317" y="364565"/>
                  <a:pt x="672709" y="360142"/>
                  <a:pt x="663388" y="358588"/>
                </a:cubicBezTo>
                <a:cubicBezTo>
                  <a:pt x="648791" y="356155"/>
                  <a:pt x="601623" y="351168"/>
                  <a:pt x="582706" y="340658"/>
                </a:cubicBezTo>
                <a:cubicBezTo>
                  <a:pt x="480345" y="283791"/>
                  <a:pt x="560449" y="326438"/>
                  <a:pt x="510988" y="286870"/>
                </a:cubicBezTo>
                <a:cubicBezTo>
                  <a:pt x="502575" y="280139"/>
                  <a:pt x="494736" y="270621"/>
                  <a:pt x="484094" y="268941"/>
                </a:cubicBezTo>
                <a:cubicBezTo>
                  <a:pt x="436775" y="261470"/>
                  <a:pt x="388471" y="262964"/>
                  <a:pt x="340659" y="259976"/>
                </a:cubicBezTo>
                <a:cubicBezTo>
                  <a:pt x="334682" y="239058"/>
                  <a:pt x="340133" y="210276"/>
                  <a:pt x="322729" y="197223"/>
                </a:cubicBezTo>
                <a:cubicBezTo>
                  <a:pt x="313020" y="189941"/>
                  <a:pt x="258424" y="209694"/>
                  <a:pt x="242047" y="215153"/>
                </a:cubicBezTo>
                <a:cubicBezTo>
                  <a:pt x="229563" y="227637"/>
                  <a:pt x="203465" y="250219"/>
                  <a:pt x="197224" y="268941"/>
                </a:cubicBezTo>
                <a:cubicBezTo>
                  <a:pt x="191476" y="286185"/>
                  <a:pt x="196388" y="306471"/>
                  <a:pt x="188259" y="322729"/>
                </a:cubicBezTo>
                <a:cubicBezTo>
                  <a:pt x="183441" y="332366"/>
                  <a:pt x="169778" y="333927"/>
                  <a:pt x="161365" y="340658"/>
                </a:cubicBezTo>
                <a:cubicBezTo>
                  <a:pt x="154765" y="345938"/>
                  <a:pt x="148715" y="351988"/>
                  <a:pt x="143435" y="358588"/>
                </a:cubicBezTo>
                <a:cubicBezTo>
                  <a:pt x="132157" y="372685"/>
                  <a:pt x="124229" y="393419"/>
                  <a:pt x="107576" y="403411"/>
                </a:cubicBezTo>
                <a:cubicBezTo>
                  <a:pt x="99473" y="408273"/>
                  <a:pt x="89647" y="409388"/>
                  <a:pt x="80682" y="412376"/>
                </a:cubicBezTo>
                <a:cubicBezTo>
                  <a:pt x="48083" y="401509"/>
                  <a:pt x="53517" y="411289"/>
                  <a:pt x="44824" y="376517"/>
                </a:cubicBezTo>
                <a:cubicBezTo>
                  <a:pt x="44099" y="373618"/>
                  <a:pt x="44824" y="370541"/>
                  <a:pt x="44824" y="367553"/>
                </a:cubicBezTo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олілінія 14"/>
          <p:cNvSpPr/>
          <p:nvPr/>
        </p:nvSpPr>
        <p:spPr>
          <a:xfrm>
            <a:off x="765537" y="1963271"/>
            <a:ext cx="1762510" cy="672353"/>
          </a:xfrm>
          <a:custGeom>
            <a:avLst/>
            <a:gdLst>
              <a:gd name="connsiteX0" fmla="*/ 1762510 w 1762510"/>
              <a:gd name="connsiteY0" fmla="*/ 349623 h 672353"/>
              <a:gd name="connsiteX1" fmla="*/ 1753545 w 1762510"/>
              <a:gd name="connsiteY1" fmla="*/ 439270 h 672353"/>
              <a:gd name="connsiteX2" fmla="*/ 1744581 w 1762510"/>
              <a:gd name="connsiteY2" fmla="*/ 466164 h 672353"/>
              <a:gd name="connsiteX3" fmla="*/ 1762510 w 1762510"/>
              <a:gd name="connsiteY3" fmla="*/ 555811 h 672353"/>
              <a:gd name="connsiteX4" fmla="*/ 1735616 w 1762510"/>
              <a:gd name="connsiteY4" fmla="*/ 618564 h 672353"/>
              <a:gd name="connsiteX5" fmla="*/ 1601145 w 1762510"/>
              <a:gd name="connsiteY5" fmla="*/ 591670 h 672353"/>
              <a:gd name="connsiteX6" fmla="*/ 1574251 w 1762510"/>
              <a:gd name="connsiteY6" fmla="*/ 582705 h 672353"/>
              <a:gd name="connsiteX7" fmla="*/ 1493569 w 1762510"/>
              <a:gd name="connsiteY7" fmla="*/ 600635 h 672353"/>
              <a:gd name="connsiteX8" fmla="*/ 1448745 w 1762510"/>
              <a:gd name="connsiteY8" fmla="*/ 636494 h 672353"/>
              <a:gd name="connsiteX9" fmla="*/ 1439781 w 1762510"/>
              <a:gd name="connsiteY9" fmla="*/ 663388 h 672353"/>
              <a:gd name="connsiteX10" fmla="*/ 1412887 w 1762510"/>
              <a:gd name="connsiteY10" fmla="*/ 672353 h 672353"/>
              <a:gd name="connsiteX11" fmla="*/ 1170839 w 1762510"/>
              <a:gd name="connsiteY11" fmla="*/ 663388 h 672353"/>
              <a:gd name="connsiteX12" fmla="*/ 1081192 w 1762510"/>
              <a:gd name="connsiteY12" fmla="*/ 636494 h 672353"/>
              <a:gd name="connsiteX13" fmla="*/ 946722 w 1762510"/>
              <a:gd name="connsiteY13" fmla="*/ 627529 h 672353"/>
              <a:gd name="connsiteX14" fmla="*/ 910863 w 1762510"/>
              <a:gd name="connsiteY14" fmla="*/ 591670 h 672353"/>
              <a:gd name="connsiteX15" fmla="*/ 892934 w 1762510"/>
              <a:gd name="connsiteY15" fmla="*/ 564776 h 672353"/>
              <a:gd name="connsiteX16" fmla="*/ 857075 w 1762510"/>
              <a:gd name="connsiteY16" fmla="*/ 546847 h 672353"/>
              <a:gd name="connsiteX17" fmla="*/ 803287 w 1762510"/>
              <a:gd name="connsiteY17" fmla="*/ 519953 h 672353"/>
              <a:gd name="connsiteX18" fmla="*/ 704675 w 1762510"/>
              <a:gd name="connsiteY18" fmla="*/ 457200 h 672353"/>
              <a:gd name="connsiteX19" fmla="*/ 668816 w 1762510"/>
              <a:gd name="connsiteY19" fmla="*/ 448235 h 672353"/>
              <a:gd name="connsiteX20" fmla="*/ 615028 w 1762510"/>
              <a:gd name="connsiteY20" fmla="*/ 430305 h 672353"/>
              <a:gd name="connsiteX21" fmla="*/ 588134 w 1762510"/>
              <a:gd name="connsiteY21" fmla="*/ 376517 h 672353"/>
              <a:gd name="connsiteX22" fmla="*/ 543310 w 1762510"/>
              <a:gd name="connsiteY22" fmla="*/ 367553 h 672353"/>
              <a:gd name="connsiteX23" fmla="*/ 444698 w 1762510"/>
              <a:gd name="connsiteY23" fmla="*/ 376517 h 672353"/>
              <a:gd name="connsiteX24" fmla="*/ 417804 w 1762510"/>
              <a:gd name="connsiteY24" fmla="*/ 385482 h 672353"/>
              <a:gd name="connsiteX25" fmla="*/ 381945 w 1762510"/>
              <a:gd name="connsiteY25" fmla="*/ 394447 h 672353"/>
              <a:gd name="connsiteX26" fmla="*/ 301263 w 1762510"/>
              <a:gd name="connsiteY26" fmla="*/ 358588 h 672353"/>
              <a:gd name="connsiteX27" fmla="*/ 292298 w 1762510"/>
              <a:gd name="connsiteY27" fmla="*/ 331694 h 672353"/>
              <a:gd name="connsiteX28" fmla="*/ 274369 w 1762510"/>
              <a:gd name="connsiteY28" fmla="*/ 313764 h 672353"/>
              <a:gd name="connsiteX29" fmla="*/ 265404 w 1762510"/>
              <a:gd name="connsiteY29" fmla="*/ 286870 h 672353"/>
              <a:gd name="connsiteX30" fmla="*/ 229545 w 1762510"/>
              <a:gd name="connsiteY30" fmla="*/ 224117 h 672353"/>
              <a:gd name="connsiteX31" fmla="*/ 139898 w 1762510"/>
              <a:gd name="connsiteY31" fmla="*/ 215153 h 672353"/>
              <a:gd name="connsiteX32" fmla="*/ 68181 w 1762510"/>
              <a:gd name="connsiteY32" fmla="*/ 197223 h 672353"/>
              <a:gd name="connsiteX33" fmla="*/ 41287 w 1762510"/>
              <a:gd name="connsiteY33" fmla="*/ 179294 h 672353"/>
              <a:gd name="connsiteX34" fmla="*/ 23357 w 1762510"/>
              <a:gd name="connsiteY34" fmla="*/ 71717 h 672353"/>
              <a:gd name="connsiteX35" fmla="*/ 157828 w 1762510"/>
              <a:gd name="connsiteY35" fmla="*/ 62753 h 672353"/>
              <a:gd name="connsiteX36" fmla="*/ 211616 w 1762510"/>
              <a:gd name="connsiteY36" fmla="*/ 44823 h 672353"/>
              <a:gd name="connsiteX37" fmla="*/ 238510 w 1762510"/>
              <a:gd name="connsiteY37" fmla="*/ 35858 h 672353"/>
              <a:gd name="connsiteX38" fmla="*/ 256439 w 1762510"/>
              <a:gd name="connsiteY38" fmla="*/ 8964 h 672353"/>
              <a:gd name="connsiteX39" fmla="*/ 283334 w 1762510"/>
              <a:gd name="connsiteY39" fmla="*/ 0 h 672353"/>
              <a:gd name="connsiteX40" fmla="*/ 355051 w 1762510"/>
              <a:gd name="connsiteY40" fmla="*/ 17929 h 672353"/>
              <a:gd name="connsiteX41" fmla="*/ 372981 w 1762510"/>
              <a:gd name="connsiteY41" fmla="*/ 35858 h 672353"/>
              <a:gd name="connsiteX42" fmla="*/ 453663 w 1762510"/>
              <a:gd name="connsiteY42" fmla="*/ 53788 h 672353"/>
              <a:gd name="connsiteX43" fmla="*/ 480557 w 1762510"/>
              <a:gd name="connsiteY43" fmla="*/ 62753 h 672353"/>
              <a:gd name="connsiteX44" fmla="*/ 552275 w 1762510"/>
              <a:gd name="connsiteY44" fmla="*/ 116541 h 672353"/>
              <a:gd name="connsiteX45" fmla="*/ 632957 w 1762510"/>
              <a:gd name="connsiteY45" fmla="*/ 161364 h 672353"/>
              <a:gd name="connsiteX46" fmla="*/ 686745 w 1762510"/>
              <a:gd name="connsiteY46" fmla="*/ 197223 h 672353"/>
              <a:gd name="connsiteX47" fmla="*/ 704675 w 1762510"/>
              <a:gd name="connsiteY47" fmla="*/ 251011 h 672353"/>
              <a:gd name="connsiteX48" fmla="*/ 812251 w 1762510"/>
              <a:gd name="connsiteY48" fmla="*/ 268941 h 672353"/>
              <a:gd name="connsiteX49" fmla="*/ 901898 w 1762510"/>
              <a:gd name="connsiteY49" fmla="*/ 295835 h 672353"/>
              <a:gd name="connsiteX50" fmla="*/ 937757 w 1762510"/>
              <a:gd name="connsiteY50" fmla="*/ 313764 h 672353"/>
              <a:gd name="connsiteX51" fmla="*/ 964651 w 1762510"/>
              <a:gd name="connsiteY51" fmla="*/ 322729 h 672353"/>
              <a:gd name="connsiteX52" fmla="*/ 1027404 w 1762510"/>
              <a:gd name="connsiteY52" fmla="*/ 376517 h 672353"/>
              <a:gd name="connsiteX53" fmla="*/ 1251522 w 1762510"/>
              <a:gd name="connsiteY53" fmla="*/ 367553 h 672353"/>
              <a:gd name="connsiteX54" fmla="*/ 1287381 w 1762510"/>
              <a:gd name="connsiteY54" fmla="*/ 340658 h 672353"/>
              <a:gd name="connsiteX55" fmla="*/ 1314275 w 1762510"/>
              <a:gd name="connsiteY55" fmla="*/ 331694 h 672353"/>
              <a:gd name="connsiteX56" fmla="*/ 1448745 w 1762510"/>
              <a:gd name="connsiteY56" fmla="*/ 322729 h 672353"/>
              <a:gd name="connsiteX57" fmla="*/ 1547357 w 1762510"/>
              <a:gd name="connsiteY57" fmla="*/ 313764 h 672353"/>
              <a:gd name="connsiteX58" fmla="*/ 1744581 w 1762510"/>
              <a:gd name="connsiteY58" fmla="*/ 403411 h 672353"/>
              <a:gd name="connsiteX59" fmla="*/ 1744581 w 1762510"/>
              <a:gd name="connsiteY59" fmla="*/ 421341 h 672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762510" h="672353">
                <a:moveTo>
                  <a:pt x="1762510" y="349623"/>
                </a:moveTo>
                <a:cubicBezTo>
                  <a:pt x="1759522" y="379505"/>
                  <a:pt x="1758111" y="409588"/>
                  <a:pt x="1753545" y="439270"/>
                </a:cubicBezTo>
                <a:cubicBezTo>
                  <a:pt x="1752108" y="448610"/>
                  <a:pt x="1744581" y="456714"/>
                  <a:pt x="1744581" y="466164"/>
                </a:cubicBezTo>
                <a:cubicBezTo>
                  <a:pt x="1744581" y="488151"/>
                  <a:pt x="1756585" y="532112"/>
                  <a:pt x="1762510" y="555811"/>
                </a:cubicBezTo>
                <a:cubicBezTo>
                  <a:pt x="1753545" y="576729"/>
                  <a:pt x="1756925" y="610573"/>
                  <a:pt x="1735616" y="618564"/>
                </a:cubicBezTo>
                <a:cubicBezTo>
                  <a:pt x="1582567" y="675958"/>
                  <a:pt x="1652717" y="622614"/>
                  <a:pt x="1601145" y="591670"/>
                </a:cubicBezTo>
                <a:cubicBezTo>
                  <a:pt x="1593042" y="586808"/>
                  <a:pt x="1583216" y="585693"/>
                  <a:pt x="1574251" y="582705"/>
                </a:cubicBezTo>
                <a:cubicBezTo>
                  <a:pt x="1553590" y="586149"/>
                  <a:pt x="1515639" y="589600"/>
                  <a:pt x="1493569" y="600635"/>
                </a:cubicBezTo>
                <a:cubicBezTo>
                  <a:pt x="1470950" y="611944"/>
                  <a:pt x="1465422" y="619817"/>
                  <a:pt x="1448745" y="636494"/>
                </a:cubicBezTo>
                <a:cubicBezTo>
                  <a:pt x="1445757" y="645459"/>
                  <a:pt x="1446463" y="656706"/>
                  <a:pt x="1439781" y="663388"/>
                </a:cubicBezTo>
                <a:cubicBezTo>
                  <a:pt x="1433099" y="670070"/>
                  <a:pt x="1422337" y="672353"/>
                  <a:pt x="1412887" y="672353"/>
                </a:cubicBezTo>
                <a:cubicBezTo>
                  <a:pt x="1332149" y="672353"/>
                  <a:pt x="1251522" y="666376"/>
                  <a:pt x="1170839" y="663388"/>
                </a:cubicBezTo>
                <a:cubicBezTo>
                  <a:pt x="1158108" y="659144"/>
                  <a:pt x="1101000" y="638579"/>
                  <a:pt x="1081192" y="636494"/>
                </a:cubicBezTo>
                <a:cubicBezTo>
                  <a:pt x="1036516" y="631791"/>
                  <a:pt x="991545" y="630517"/>
                  <a:pt x="946722" y="627529"/>
                </a:cubicBezTo>
                <a:cubicBezTo>
                  <a:pt x="934769" y="615576"/>
                  <a:pt x="920240" y="605735"/>
                  <a:pt x="910863" y="591670"/>
                </a:cubicBezTo>
                <a:cubicBezTo>
                  <a:pt x="904887" y="582705"/>
                  <a:pt x="901211" y="571673"/>
                  <a:pt x="892934" y="564776"/>
                </a:cubicBezTo>
                <a:cubicBezTo>
                  <a:pt x="882668" y="556221"/>
                  <a:pt x="869028" y="552823"/>
                  <a:pt x="857075" y="546847"/>
                </a:cubicBezTo>
                <a:cubicBezTo>
                  <a:pt x="792650" y="482422"/>
                  <a:pt x="902419" y="586041"/>
                  <a:pt x="803287" y="519953"/>
                </a:cubicBezTo>
                <a:cubicBezTo>
                  <a:pt x="715056" y="461132"/>
                  <a:pt x="805380" y="482377"/>
                  <a:pt x="704675" y="457200"/>
                </a:cubicBezTo>
                <a:cubicBezTo>
                  <a:pt x="692722" y="454212"/>
                  <a:pt x="680617" y="451775"/>
                  <a:pt x="668816" y="448235"/>
                </a:cubicBezTo>
                <a:cubicBezTo>
                  <a:pt x="650714" y="442804"/>
                  <a:pt x="615028" y="430305"/>
                  <a:pt x="615028" y="430305"/>
                </a:cubicBezTo>
                <a:cubicBezTo>
                  <a:pt x="610427" y="416502"/>
                  <a:pt x="602445" y="384694"/>
                  <a:pt x="588134" y="376517"/>
                </a:cubicBezTo>
                <a:cubicBezTo>
                  <a:pt x="574904" y="368957"/>
                  <a:pt x="558251" y="370541"/>
                  <a:pt x="543310" y="367553"/>
                </a:cubicBezTo>
                <a:cubicBezTo>
                  <a:pt x="510439" y="370541"/>
                  <a:pt x="477372" y="371849"/>
                  <a:pt x="444698" y="376517"/>
                </a:cubicBezTo>
                <a:cubicBezTo>
                  <a:pt x="435343" y="377853"/>
                  <a:pt x="426890" y="382886"/>
                  <a:pt x="417804" y="385482"/>
                </a:cubicBezTo>
                <a:cubicBezTo>
                  <a:pt x="405957" y="388867"/>
                  <a:pt x="393898" y="391459"/>
                  <a:pt x="381945" y="394447"/>
                </a:cubicBezTo>
                <a:cubicBezTo>
                  <a:pt x="344521" y="386962"/>
                  <a:pt x="327690" y="390300"/>
                  <a:pt x="301263" y="358588"/>
                </a:cubicBezTo>
                <a:cubicBezTo>
                  <a:pt x="295213" y="351329"/>
                  <a:pt x="297160" y="339797"/>
                  <a:pt x="292298" y="331694"/>
                </a:cubicBezTo>
                <a:cubicBezTo>
                  <a:pt x="287950" y="324446"/>
                  <a:pt x="280345" y="319741"/>
                  <a:pt x="274369" y="313764"/>
                </a:cubicBezTo>
                <a:cubicBezTo>
                  <a:pt x="271381" y="304799"/>
                  <a:pt x="268000" y="295956"/>
                  <a:pt x="265404" y="286870"/>
                </a:cubicBezTo>
                <a:cubicBezTo>
                  <a:pt x="258983" y="264397"/>
                  <a:pt x="259370" y="233294"/>
                  <a:pt x="229545" y="224117"/>
                </a:cubicBezTo>
                <a:cubicBezTo>
                  <a:pt x="200842" y="215285"/>
                  <a:pt x="169780" y="218141"/>
                  <a:pt x="139898" y="215153"/>
                </a:cubicBezTo>
                <a:cubicBezTo>
                  <a:pt x="122848" y="211743"/>
                  <a:pt x="86559" y="206412"/>
                  <a:pt x="68181" y="197223"/>
                </a:cubicBezTo>
                <a:cubicBezTo>
                  <a:pt x="58544" y="192405"/>
                  <a:pt x="50252" y="185270"/>
                  <a:pt x="41287" y="179294"/>
                </a:cubicBezTo>
                <a:cubicBezTo>
                  <a:pt x="33140" y="167074"/>
                  <a:pt x="-34885" y="95699"/>
                  <a:pt x="23357" y="71717"/>
                </a:cubicBezTo>
                <a:cubicBezTo>
                  <a:pt x="64897" y="54613"/>
                  <a:pt x="113004" y="65741"/>
                  <a:pt x="157828" y="62753"/>
                </a:cubicBezTo>
                <a:lnTo>
                  <a:pt x="211616" y="44823"/>
                </a:lnTo>
                <a:lnTo>
                  <a:pt x="238510" y="35858"/>
                </a:lnTo>
                <a:cubicBezTo>
                  <a:pt x="244486" y="26893"/>
                  <a:pt x="248026" y="15694"/>
                  <a:pt x="256439" y="8964"/>
                </a:cubicBezTo>
                <a:cubicBezTo>
                  <a:pt x="263818" y="3061"/>
                  <a:pt x="273884" y="0"/>
                  <a:pt x="283334" y="0"/>
                </a:cubicBezTo>
                <a:cubicBezTo>
                  <a:pt x="304973" y="0"/>
                  <a:pt x="333827" y="10854"/>
                  <a:pt x="355051" y="17929"/>
                </a:cubicBezTo>
                <a:cubicBezTo>
                  <a:pt x="361028" y="23905"/>
                  <a:pt x="365733" y="31510"/>
                  <a:pt x="372981" y="35858"/>
                </a:cubicBezTo>
                <a:cubicBezTo>
                  <a:pt x="390789" y="46543"/>
                  <a:pt x="441200" y="51018"/>
                  <a:pt x="453663" y="53788"/>
                </a:cubicBezTo>
                <a:cubicBezTo>
                  <a:pt x="462888" y="55838"/>
                  <a:pt x="471592" y="59765"/>
                  <a:pt x="480557" y="62753"/>
                </a:cubicBezTo>
                <a:cubicBezTo>
                  <a:pt x="584546" y="166739"/>
                  <a:pt x="481864" y="77423"/>
                  <a:pt x="552275" y="116541"/>
                </a:cubicBezTo>
                <a:cubicBezTo>
                  <a:pt x="644746" y="167914"/>
                  <a:pt x="572105" y="141081"/>
                  <a:pt x="632957" y="161364"/>
                </a:cubicBezTo>
                <a:cubicBezTo>
                  <a:pt x="650886" y="173317"/>
                  <a:pt x="679931" y="176780"/>
                  <a:pt x="686745" y="197223"/>
                </a:cubicBezTo>
                <a:cubicBezTo>
                  <a:pt x="692722" y="215152"/>
                  <a:pt x="685922" y="248667"/>
                  <a:pt x="704675" y="251011"/>
                </a:cubicBezTo>
                <a:cubicBezTo>
                  <a:pt x="788618" y="261504"/>
                  <a:pt x="753020" y="254133"/>
                  <a:pt x="812251" y="268941"/>
                </a:cubicBezTo>
                <a:cubicBezTo>
                  <a:pt x="869068" y="306818"/>
                  <a:pt x="804276" y="269211"/>
                  <a:pt x="901898" y="295835"/>
                </a:cubicBezTo>
                <a:cubicBezTo>
                  <a:pt x="914791" y="299351"/>
                  <a:pt x="925474" y="308500"/>
                  <a:pt x="937757" y="313764"/>
                </a:cubicBezTo>
                <a:cubicBezTo>
                  <a:pt x="946443" y="317486"/>
                  <a:pt x="955686" y="319741"/>
                  <a:pt x="964651" y="322729"/>
                </a:cubicBezTo>
                <a:cubicBezTo>
                  <a:pt x="1008128" y="366206"/>
                  <a:pt x="986445" y="349211"/>
                  <a:pt x="1027404" y="376517"/>
                </a:cubicBezTo>
                <a:cubicBezTo>
                  <a:pt x="1102110" y="373529"/>
                  <a:pt x="1177457" y="377769"/>
                  <a:pt x="1251522" y="367553"/>
                </a:cubicBezTo>
                <a:cubicBezTo>
                  <a:pt x="1266323" y="365511"/>
                  <a:pt x="1274408" y="348071"/>
                  <a:pt x="1287381" y="340658"/>
                </a:cubicBezTo>
                <a:cubicBezTo>
                  <a:pt x="1295585" y="335970"/>
                  <a:pt x="1304883" y="332738"/>
                  <a:pt x="1314275" y="331694"/>
                </a:cubicBezTo>
                <a:cubicBezTo>
                  <a:pt x="1358923" y="326733"/>
                  <a:pt x="1403954" y="326175"/>
                  <a:pt x="1448745" y="322729"/>
                </a:cubicBezTo>
                <a:cubicBezTo>
                  <a:pt x="1481654" y="320197"/>
                  <a:pt x="1514486" y="316752"/>
                  <a:pt x="1547357" y="313764"/>
                </a:cubicBezTo>
                <a:cubicBezTo>
                  <a:pt x="1755902" y="323695"/>
                  <a:pt x="1731582" y="260427"/>
                  <a:pt x="1744581" y="403411"/>
                </a:cubicBezTo>
                <a:cubicBezTo>
                  <a:pt x="1745122" y="409363"/>
                  <a:pt x="1744581" y="415364"/>
                  <a:pt x="1744581" y="421341"/>
                </a:cubicBezTo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Прямокутник 15"/>
          <p:cNvSpPr/>
          <p:nvPr/>
        </p:nvSpPr>
        <p:spPr>
          <a:xfrm rot="1411765">
            <a:off x="576210" y="3919439"/>
            <a:ext cx="1067921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11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Тропічні ліси</a:t>
            </a:r>
            <a:endParaRPr lang="uk-UA" sz="11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Прямокутник 16"/>
          <p:cNvSpPr/>
          <p:nvPr/>
        </p:nvSpPr>
        <p:spPr>
          <a:xfrm rot="20617839">
            <a:off x="779303" y="3004924"/>
            <a:ext cx="1067921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11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Тропічні ліси</a:t>
            </a:r>
            <a:endParaRPr lang="uk-UA" sz="11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" name="Прямокутник 17"/>
          <p:cNvSpPr/>
          <p:nvPr/>
        </p:nvSpPr>
        <p:spPr>
          <a:xfrm rot="17533536">
            <a:off x="2092891" y="5557216"/>
            <a:ext cx="1067921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11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Тропічні ліси</a:t>
            </a:r>
            <a:endParaRPr lang="uk-UA" sz="11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9" name="Прямокутник 18"/>
          <p:cNvSpPr/>
          <p:nvPr/>
        </p:nvSpPr>
        <p:spPr>
          <a:xfrm>
            <a:off x="4252681" y="3411717"/>
            <a:ext cx="728084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11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Пустелі</a:t>
            </a:r>
            <a:endParaRPr lang="uk-UA" sz="11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0" name="Прямокутник 19"/>
          <p:cNvSpPr/>
          <p:nvPr/>
        </p:nvSpPr>
        <p:spPr>
          <a:xfrm rot="3669233">
            <a:off x="4445639" y="5937824"/>
            <a:ext cx="728084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11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Пустелі</a:t>
            </a:r>
            <a:endParaRPr lang="uk-UA" sz="11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1" name="Прямокутник 20"/>
          <p:cNvSpPr/>
          <p:nvPr/>
        </p:nvSpPr>
        <p:spPr>
          <a:xfrm>
            <a:off x="3858057" y="2910798"/>
            <a:ext cx="1729962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11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Сухі </a:t>
            </a:r>
            <a:r>
              <a:rPr lang="uk-UA" sz="11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</a:t>
            </a:r>
            <a:r>
              <a:rPr lang="uk-UA" sz="11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вердолисті</a:t>
            </a:r>
            <a:r>
              <a:rPr lang="uk-UA" sz="11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ліси</a:t>
            </a:r>
            <a:endParaRPr lang="uk-UA" sz="11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2" name="Прямокутник 21"/>
          <p:cNvSpPr/>
          <p:nvPr/>
        </p:nvSpPr>
        <p:spPr>
          <a:xfrm>
            <a:off x="3980170" y="2168131"/>
            <a:ext cx="1273105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11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Широколистяні</a:t>
            </a:r>
          </a:p>
          <a:p>
            <a:pPr algn="ctr"/>
            <a:r>
              <a:rPr lang="uk-UA" sz="11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ліси</a:t>
            </a:r>
            <a:endParaRPr lang="uk-UA" sz="11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4" name="Прямокутник 23"/>
          <p:cNvSpPr/>
          <p:nvPr/>
        </p:nvSpPr>
        <p:spPr>
          <a:xfrm>
            <a:off x="4606183" y="1781903"/>
            <a:ext cx="574196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11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Тайга</a:t>
            </a:r>
            <a:endParaRPr lang="uk-UA" sz="11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5" name="Прямокутник 24"/>
          <p:cNvSpPr/>
          <p:nvPr/>
        </p:nvSpPr>
        <p:spPr>
          <a:xfrm>
            <a:off x="1630237" y="2271736"/>
            <a:ext cx="574196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11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Тайга</a:t>
            </a:r>
            <a:endParaRPr lang="uk-UA" sz="11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6" name="Полілінія 25"/>
          <p:cNvSpPr/>
          <p:nvPr/>
        </p:nvSpPr>
        <p:spPr>
          <a:xfrm>
            <a:off x="1398378" y="1380247"/>
            <a:ext cx="2519198" cy="663706"/>
          </a:xfrm>
          <a:custGeom>
            <a:avLst/>
            <a:gdLst>
              <a:gd name="connsiteX0" fmla="*/ 2277151 w 2519198"/>
              <a:gd name="connsiteY0" fmla="*/ 305118 h 663706"/>
              <a:gd name="connsiteX1" fmla="*/ 2241293 w 2519198"/>
              <a:gd name="connsiteY1" fmla="*/ 349941 h 663706"/>
              <a:gd name="connsiteX2" fmla="*/ 2232328 w 2519198"/>
              <a:gd name="connsiteY2" fmla="*/ 385800 h 663706"/>
              <a:gd name="connsiteX3" fmla="*/ 2196469 w 2519198"/>
              <a:gd name="connsiteY3" fmla="*/ 394765 h 663706"/>
              <a:gd name="connsiteX4" fmla="*/ 1909598 w 2519198"/>
              <a:gd name="connsiteY4" fmla="*/ 412694 h 663706"/>
              <a:gd name="connsiteX5" fmla="*/ 1855810 w 2519198"/>
              <a:gd name="connsiteY5" fmla="*/ 457518 h 663706"/>
              <a:gd name="connsiteX6" fmla="*/ 1846846 w 2519198"/>
              <a:gd name="connsiteY6" fmla="*/ 484412 h 663706"/>
              <a:gd name="connsiteX7" fmla="*/ 1828916 w 2519198"/>
              <a:gd name="connsiteY7" fmla="*/ 511306 h 663706"/>
              <a:gd name="connsiteX8" fmla="*/ 1775128 w 2519198"/>
              <a:gd name="connsiteY8" fmla="*/ 538200 h 663706"/>
              <a:gd name="connsiteX9" fmla="*/ 1667551 w 2519198"/>
              <a:gd name="connsiteY9" fmla="*/ 565094 h 663706"/>
              <a:gd name="connsiteX10" fmla="*/ 1640657 w 2519198"/>
              <a:gd name="connsiteY10" fmla="*/ 583024 h 663706"/>
              <a:gd name="connsiteX11" fmla="*/ 1595834 w 2519198"/>
              <a:gd name="connsiteY11" fmla="*/ 636812 h 663706"/>
              <a:gd name="connsiteX12" fmla="*/ 1533081 w 2519198"/>
              <a:gd name="connsiteY12" fmla="*/ 663706 h 663706"/>
              <a:gd name="connsiteX13" fmla="*/ 1479293 w 2519198"/>
              <a:gd name="connsiteY13" fmla="*/ 654741 h 663706"/>
              <a:gd name="connsiteX14" fmla="*/ 1443434 w 2519198"/>
              <a:gd name="connsiteY14" fmla="*/ 618882 h 663706"/>
              <a:gd name="connsiteX15" fmla="*/ 1461363 w 2519198"/>
              <a:gd name="connsiteY15" fmla="*/ 484412 h 663706"/>
              <a:gd name="connsiteX16" fmla="*/ 1479293 w 2519198"/>
              <a:gd name="connsiteY16" fmla="*/ 466482 h 663706"/>
              <a:gd name="connsiteX17" fmla="*/ 1524116 w 2519198"/>
              <a:gd name="connsiteY17" fmla="*/ 412694 h 663706"/>
              <a:gd name="connsiteX18" fmla="*/ 1533081 w 2519198"/>
              <a:gd name="connsiteY18" fmla="*/ 385800 h 663706"/>
              <a:gd name="connsiteX19" fmla="*/ 1559975 w 2519198"/>
              <a:gd name="connsiteY19" fmla="*/ 358906 h 663706"/>
              <a:gd name="connsiteX20" fmla="*/ 1524116 w 2519198"/>
              <a:gd name="connsiteY20" fmla="*/ 287188 h 663706"/>
              <a:gd name="connsiteX21" fmla="*/ 1488257 w 2519198"/>
              <a:gd name="connsiteY21" fmla="*/ 233400 h 663706"/>
              <a:gd name="connsiteX22" fmla="*/ 1470328 w 2519198"/>
              <a:gd name="connsiteY22" fmla="*/ 206506 h 663706"/>
              <a:gd name="connsiteX23" fmla="*/ 1443434 w 2519198"/>
              <a:gd name="connsiteY23" fmla="*/ 188577 h 663706"/>
              <a:gd name="connsiteX24" fmla="*/ 1416540 w 2519198"/>
              <a:gd name="connsiteY24" fmla="*/ 179612 h 663706"/>
              <a:gd name="connsiteX25" fmla="*/ 1317928 w 2519198"/>
              <a:gd name="connsiteY25" fmla="*/ 170647 h 663706"/>
              <a:gd name="connsiteX26" fmla="*/ 1255175 w 2519198"/>
              <a:gd name="connsiteY26" fmla="*/ 134788 h 663706"/>
              <a:gd name="connsiteX27" fmla="*/ 1201387 w 2519198"/>
              <a:gd name="connsiteY27" fmla="*/ 116859 h 663706"/>
              <a:gd name="connsiteX28" fmla="*/ 1040022 w 2519198"/>
              <a:gd name="connsiteY28" fmla="*/ 125824 h 663706"/>
              <a:gd name="connsiteX29" fmla="*/ 1022093 w 2519198"/>
              <a:gd name="connsiteY29" fmla="*/ 152718 h 663706"/>
              <a:gd name="connsiteX30" fmla="*/ 1075881 w 2519198"/>
              <a:gd name="connsiteY30" fmla="*/ 179612 h 663706"/>
              <a:gd name="connsiteX31" fmla="*/ 1111740 w 2519198"/>
              <a:gd name="connsiteY31" fmla="*/ 233400 h 663706"/>
              <a:gd name="connsiteX32" fmla="*/ 1174493 w 2519198"/>
              <a:gd name="connsiteY32" fmla="*/ 296153 h 663706"/>
              <a:gd name="connsiteX33" fmla="*/ 1201387 w 2519198"/>
              <a:gd name="connsiteY33" fmla="*/ 349941 h 663706"/>
              <a:gd name="connsiteX34" fmla="*/ 1237246 w 2519198"/>
              <a:gd name="connsiteY34" fmla="*/ 385800 h 663706"/>
              <a:gd name="connsiteX35" fmla="*/ 1246210 w 2519198"/>
              <a:gd name="connsiteY35" fmla="*/ 412694 h 663706"/>
              <a:gd name="connsiteX36" fmla="*/ 1237246 w 2519198"/>
              <a:gd name="connsiteY36" fmla="*/ 475447 h 663706"/>
              <a:gd name="connsiteX37" fmla="*/ 1210351 w 2519198"/>
              <a:gd name="connsiteY37" fmla="*/ 484412 h 663706"/>
              <a:gd name="connsiteX38" fmla="*/ 1102775 w 2519198"/>
              <a:gd name="connsiteY38" fmla="*/ 493377 h 663706"/>
              <a:gd name="connsiteX39" fmla="*/ 1066916 w 2519198"/>
              <a:gd name="connsiteY39" fmla="*/ 583024 h 663706"/>
              <a:gd name="connsiteX40" fmla="*/ 1022093 w 2519198"/>
              <a:gd name="connsiteY40" fmla="*/ 574059 h 663706"/>
              <a:gd name="connsiteX41" fmla="*/ 1004163 w 2519198"/>
              <a:gd name="connsiteY41" fmla="*/ 556129 h 663706"/>
              <a:gd name="connsiteX42" fmla="*/ 995198 w 2519198"/>
              <a:gd name="connsiteY42" fmla="*/ 529235 h 663706"/>
              <a:gd name="connsiteX43" fmla="*/ 923481 w 2519198"/>
              <a:gd name="connsiteY43" fmla="*/ 520271 h 663706"/>
              <a:gd name="connsiteX44" fmla="*/ 878657 w 2519198"/>
              <a:gd name="connsiteY44" fmla="*/ 484412 h 663706"/>
              <a:gd name="connsiteX45" fmla="*/ 860728 w 2519198"/>
              <a:gd name="connsiteY45" fmla="*/ 457518 h 663706"/>
              <a:gd name="connsiteX46" fmla="*/ 833834 w 2519198"/>
              <a:gd name="connsiteY46" fmla="*/ 448553 h 663706"/>
              <a:gd name="connsiteX47" fmla="*/ 824869 w 2519198"/>
              <a:gd name="connsiteY47" fmla="*/ 421659 h 663706"/>
              <a:gd name="connsiteX48" fmla="*/ 860728 w 2519198"/>
              <a:gd name="connsiteY48" fmla="*/ 385800 h 663706"/>
              <a:gd name="connsiteX49" fmla="*/ 914516 w 2519198"/>
              <a:gd name="connsiteY49" fmla="*/ 358906 h 663706"/>
              <a:gd name="connsiteX50" fmla="*/ 833834 w 2519198"/>
              <a:gd name="connsiteY50" fmla="*/ 332012 h 663706"/>
              <a:gd name="connsiteX51" fmla="*/ 806940 w 2519198"/>
              <a:gd name="connsiteY51" fmla="*/ 314082 h 663706"/>
              <a:gd name="connsiteX52" fmla="*/ 771081 w 2519198"/>
              <a:gd name="connsiteY52" fmla="*/ 269259 h 663706"/>
              <a:gd name="connsiteX53" fmla="*/ 717293 w 2519198"/>
              <a:gd name="connsiteY53" fmla="*/ 251329 h 663706"/>
              <a:gd name="connsiteX54" fmla="*/ 466281 w 2519198"/>
              <a:gd name="connsiteY54" fmla="*/ 278224 h 663706"/>
              <a:gd name="connsiteX55" fmla="*/ 260093 w 2519198"/>
              <a:gd name="connsiteY55" fmla="*/ 251329 h 663706"/>
              <a:gd name="connsiteX56" fmla="*/ 224234 w 2519198"/>
              <a:gd name="connsiteY56" fmla="*/ 233400 h 663706"/>
              <a:gd name="connsiteX57" fmla="*/ 161481 w 2519198"/>
              <a:gd name="connsiteY57" fmla="*/ 170647 h 663706"/>
              <a:gd name="connsiteX58" fmla="*/ 134587 w 2519198"/>
              <a:gd name="connsiteY58" fmla="*/ 143753 h 663706"/>
              <a:gd name="connsiteX59" fmla="*/ 35975 w 2519198"/>
              <a:gd name="connsiteY59" fmla="*/ 143753 h 663706"/>
              <a:gd name="connsiteX60" fmla="*/ 9081 w 2519198"/>
              <a:gd name="connsiteY60" fmla="*/ 152718 h 663706"/>
              <a:gd name="connsiteX61" fmla="*/ 9081 w 2519198"/>
              <a:gd name="connsiteY61" fmla="*/ 81000 h 663706"/>
              <a:gd name="connsiteX62" fmla="*/ 71834 w 2519198"/>
              <a:gd name="connsiteY62" fmla="*/ 54106 h 663706"/>
              <a:gd name="connsiteX63" fmla="*/ 493175 w 2519198"/>
              <a:gd name="connsiteY63" fmla="*/ 45141 h 663706"/>
              <a:gd name="connsiteX64" fmla="*/ 529034 w 2519198"/>
              <a:gd name="connsiteY64" fmla="*/ 18247 h 663706"/>
              <a:gd name="connsiteX65" fmla="*/ 1389646 w 2519198"/>
              <a:gd name="connsiteY65" fmla="*/ 9282 h 663706"/>
              <a:gd name="connsiteX66" fmla="*/ 1488257 w 2519198"/>
              <a:gd name="connsiteY66" fmla="*/ 27212 h 663706"/>
              <a:gd name="connsiteX67" fmla="*/ 1542046 w 2519198"/>
              <a:gd name="connsiteY67" fmla="*/ 36177 h 663706"/>
              <a:gd name="connsiteX68" fmla="*/ 1568940 w 2519198"/>
              <a:gd name="connsiteY68" fmla="*/ 45141 h 663706"/>
              <a:gd name="connsiteX69" fmla="*/ 1703410 w 2519198"/>
              <a:gd name="connsiteY69" fmla="*/ 63071 h 663706"/>
              <a:gd name="connsiteX70" fmla="*/ 2277151 w 2519198"/>
              <a:gd name="connsiteY70" fmla="*/ 72035 h 663706"/>
              <a:gd name="connsiteX71" fmla="*/ 2313010 w 2519198"/>
              <a:gd name="connsiteY71" fmla="*/ 81000 h 663706"/>
              <a:gd name="connsiteX72" fmla="*/ 2339904 w 2519198"/>
              <a:gd name="connsiteY72" fmla="*/ 89965 h 663706"/>
              <a:gd name="connsiteX73" fmla="*/ 2519198 w 2519198"/>
              <a:gd name="connsiteY73" fmla="*/ 98929 h 663706"/>
              <a:gd name="connsiteX74" fmla="*/ 2339904 w 2519198"/>
              <a:gd name="connsiteY74" fmla="*/ 179612 h 663706"/>
              <a:gd name="connsiteX75" fmla="*/ 2321975 w 2519198"/>
              <a:gd name="connsiteY75" fmla="*/ 206506 h 663706"/>
              <a:gd name="connsiteX76" fmla="*/ 2304046 w 2519198"/>
              <a:gd name="connsiteY76" fmla="*/ 242365 h 663706"/>
              <a:gd name="connsiteX77" fmla="*/ 2250257 w 2519198"/>
              <a:gd name="connsiteY77" fmla="*/ 314082 h 663706"/>
              <a:gd name="connsiteX78" fmla="*/ 2241293 w 2519198"/>
              <a:gd name="connsiteY78" fmla="*/ 340977 h 663706"/>
              <a:gd name="connsiteX79" fmla="*/ 2232328 w 2519198"/>
              <a:gd name="connsiteY79" fmla="*/ 385800 h 663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519198" h="663706">
                <a:moveTo>
                  <a:pt x="2277151" y="305118"/>
                </a:moveTo>
                <a:cubicBezTo>
                  <a:pt x="2265198" y="320059"/>
                  <a:pt x="2250585" y="333215"/>
                  <a:pt x="2241293" y="349941"/>
                </a:cubicBezTo>
                <a:cubicBezTo>
                  <a:pt x="2235309" y="360711"/>
                  <a:pt x="2241040" y="377088"/>
                  <a:pt x="2232328" y="385800"/>
                </a:cubicBezTo>
                <a:cubicBezTo>
                  <a:pt x="2223616" y="394512"/>
                  <a:pt x="2208722" y="393475"/>
                  <a:pt x="2196469" y="394765"/>
                </a:cubicBezTo>
                <a:cubicBezTo>
                  <a:pt x="2165209" y="398055"/>
                  <a:pt x="1932412" y="411352"/>
                  <a:pt x="1909598" y="412694"/>
                </a:cubicBezTo>
                <a:cubicBezTo>
                  <a:pt x="1889755" y="425923"/>
                  <a:pt x="1869614" y="436812"/>
                  <a:pt x="1855810" y="457518"/>
                </a:cubicBezTo>
                <a:cubicBezTo>
                  <a:pt x="1850568" y="465381"/>
                  <a:pt x="1851072" y="475960"/>
                  <a:pt x="1846846" y="484412"/>
                </a:cubicBezTo>
                <a:cubicBezTo>
                  <a:pt x="1842028" y="494049"/>
                  <a:pt x="1836535" y="503687"/>
                  <a:pt x="1828916" y="511306"/>
                </a:cubicBezTo>
                <a:cubicBezTo>
                  <a:pt x="1811538" y="528684"/>
                  <a:pt x="1797001" y="530909"/>
                  <a:pt x="1775128" y="538200"/>
                </a:cubicBezTo>
                <a:cubicBezTo>
                  <a:pt x="1731270" y="582056"/>
                  <a:pt x="1782280" y="538617"/>
                  <a:pt x="1667551" y="565094"/>
                </a:cubicBezTo>
                <a:cubicBezTo>
                  <a:pt x="1657053" y="567517"/>
                  <a:pt x="1649622" y="577047"/>
                  <a:pt x="1640657" y="583024"/>
                </a:cubicBezTo>
                <a:cubicBezTo>
                  <a:pt x="1626361" y="604469"/>
                  <a:pt x="1617797" y="621125"/>
                  <a:pt x="1595834" y="636812"/>
                </a:cubicBezTo>
                <a:cubicBezTo>
                  <a:pt x="1576450" y="650658"/>
                  <a:pt x="1555027" y="656390"/>
                  <a:pt x="1533081" y="663706"/>
                </a:cubicBezTo>
                <a:cubicBezTo>
                  <a:pt x="1515152" y="660718"/>
                  <a:pt x="1495551" y="662870"/>
                  <a:pt x="1479293" y="654741"/>
                </a:cubicBezTo>
                <a:cubicBezTo>
                  <a:pt x="1464174" y="647181"/>
                  <a:pt x="1443434" y="618882"/>
                  <a:pt x="1443434" y="618882"/>
                </a:cubicBezTo>
                <a:cubicBezTo>
                  <a:pt x="1443732" y="615902"/>
                  <a:pt x="1451674" y="507019"/>
                  <a:pt x="1461363" y="484412"/>
                </a:cubicBezTo>
                <a:cubicBezTo>
                  <a:pt x="1464693" y="476643"/>
                  <a:pt x="1474013" y="473082"/>
                  <a:pt x="1479293" y="466482"/>
                </a:cubicBezTo>
                <a:cubicBezTo>
                  <a:pt x="1529217" y="404076"/>
                  <a:pt x="1460230" y="476580"/>
                  <a:pt x="1524116" y="412694"/>
                </a:cubicBezTo>
                <a:cubicBezTo>
                  <a:pt x="1527104" y="403729"/>
                  <a:pt x="1527839" y="393663"/>
                  <a:pt x="1533081" y="385800"/>
                </a:cubicBezTo>
                <a:cubicBezTo>
                  <a:pt x="1540114" y="375251"/>
                  <a:pt x="1556900" y="371205"/>
                  <a:pt x="1559975" y="358906"/>
                </a:cubicBezTo>
                <a:cubicBezTo>
                  <a:pt x="1570469" y="316930"/>
                  <a:pt x="1543525" y="312143"/>
                  <a:pt x="1524116" y="287188"/>
                </a:cubicBezTo>
                <a:cubicBezTo>
                  <a:pt x="1510886" y="270179"/>
                  <a:pt x="1500210" y="251329"/>
                  <a:pt x="1488257" y="233400"/>
                </a:cubicBezTo>
                <a:cubicBezTo>
                  <a:pt x="1482281" y="224435"/>
                  <a:pt x="1479293" y="212482"/>
                  <a:pt x="1470328" y="206506"/>
                </a:cubicBezTo>
                <a:cubicBezTo>
                  <a:pt x="1461363" y="200530"/>
                  <a:pt x="1453071" y="193395"/>
                  <a:pt x="1443434" y="188577"/>
                </a:cubicBezTo>
                <a:cubicBezTo>
                  <a:pt x="1434982" y="184351"/>
                  <a:pt x="1425895" y="180948"/>
                  <a:pt x="1416540" y="179612"/>
                </a:cubicBezTo>
                <a:cubicBezTo>
                  <a:pt x="1383866" y="174944"/>
                  <a:pt x="1350799" y="173635"/>
                  <a:pt x="1317928" y="170647"/>
                </a:cubicBezTo>
                <a:cubicBezTo>
                  <a:pt x="1293671" y="154476"/>
                  <a:pt x="1283607" y="146161"/>
                  <a:pt x="1255175" y="134788"/>
                </a:cubicBezTo>
                <a:cubicBezTo>
                  <a:pt x="1237628" y="127769"/>
                  <a:pt x="1201387" y="116859"/>
                  <a:pt x="1201387" y="116859"/>
                </a:cubicBezTo>
                <a:cubicBezTo>
                  <a:pt x="1147599" y="119847"/>
                  <a:pt x="1092847" y="115259"/>
                  <a:pt x="1040022" y="125824"/>
                </a:cubicBezTo>
                <a:cubicBezTo>
                  <a:pt x="1029457" y="127937"/>
                  <a:pt x="1019980" y="142153"/>
                  <a:pt x="1022093" y="152718"/>
                </a:cubicBezTo>
                <a:cubicBezTo>
                  <a:pt x="1024576" y="165130"/>
                  <a:pt x="1067072" y="176676"/>
                  <a:pt x="1075881" y="179612"/>
                </a:cubicBezTo>
                <a:cubicBezTo>
                  <a:pt x="1119237" y="266326"/>
                  <a:pt x="1070669" y="178639"/>
                  <a:pt x="1111740" y="233400"/>
                </a:cubicBezTo>
                <a:cubicBezTo>
                  <a:pt x="1159691" y="297335"/>
                  <a:pt x="1124151" y="279372"/>
                  <a:pt x="1174493" y="296153"/>
                </a:cubicBezTo>
                <a:cubicBezTo>
                  <a:pt x="1183170" y="322185"/>
                  <a:pt x="1182427" y="327822"/>
                  <a:pt x="1201387" y="349941"/>
                </a:cubicBezTo>
                <a:cubicBezTo>
                  <a:pt x="1212388" y="362775"/>
                  <a:pt x="1237246" y="385800"/>
                  <a:pt x="1237246" y="385800"/>
                </a:cubicBezTo>
                <a:cubicBezTo>
                  <a:pt x="1240234" y="394765"/>
                  <a:pt x="1246210" y="403244"/>
                  <a:pt x="1246210" y="412694"/>
                </a:cubicBezTo>
                <a:cubicBezTo>
                  <a:pt x="1246210" y="433824"/>
                  <a:pt x="1246696" y="456548"/>
                  <a:pt x="1237246" y="475447"/>
                </a:cubicBezTo>
                <a:cubicBezTo>
                  <a:pt x="1233020" y="483899"/>
                  <a:pt x="1219718" y="483163"/>
                  <a:pt x="1210351" y="484412"/>
                </a:cubicBezTo>
                <a:cubicBezTo>
                  <a:pt x="1174684" y="489168"/>
                  <a:pt x="1138634" y="490389"/>
                  <a:pt x="1102775" y="493377"/>
                </a:cubicBezTo>
                <a:cubicBezTo>
                  <a:pt x="1099693" y="518028"/>
                  <a:pt x="1110626" y="577560"/>
                  <a:pt x="1066916" y="583024"/>
                </a:cubicBezTo>
                <a:cubicBezTo>
                  <a:pt x="1051797" y="584914"/>
                  <a:pt x="1037034" y="577047"/>
                  <a:pt x="1022093" y="574059"/>
                </a:cubicBezTo>
                <a:cubicBezTo>
                  <a:pt x="1016116" y="568082"/>
                  <a:pt x="1008512" y="563377"/>
                  <a:pt x="1004163" y="556129"/>
                </a:cubicBezTo>
                <a:cubicBezTo>
                  <a:pt x="999301" y="548026"/>
                  <a:pt x="1003833" y="533073"/>
                  <a:pt x="995198" y="529235"/>
                </a:cubicBezTo>
                <a:cubicBezTo>
                  <a:pt x="973183" y="519451"/>
                  <a:pt x="947387" y="523259"/>
                  <a:pt x="923481" y="520271"/>
                </a:cubicBezTo>
                <a:cubicBezTo>
                  <a:pt x="903516" y="506960"/>
                  <a:pt x="893254" y="502658"/>
                  <a:pt x="878657" y="484412"/>
                </a:cubicBezTo>
                <a:cubicBezTo>
                  <a:pt x="871926" y="475999"/>
                  <a:pt x="869141" y="464249"/>
                  <a:pt x="860728" y="457518"/>
                </a:cubicBezTo>
                <a:cubicBezTo>
                  <a:pt x="853349" y="451615"/>
                  <a:pt x="842799" y="451541"/>
                  <a:pt x="833834" y="448553"/>
                </a:cubicBezTo>
                <a:cubicBezTo>
                  <a:pt x="830846" y="439588"/>
                  <a:pt x="824869" y="431109"/>
                  <a:pt x="824869" y="421659"/>
                </a:cubicBezTo>
                <a:cubicBezTo>
                  <a:pt x="824869" y="385801"/>
                  <a:pt x="836823" y="397753"/>
                  <a:pt x="860728" y="385800"/>
                </a:cubicBezTo>
                <a:cubicBezTo>
                  <a:pt x="930241" y="351043"/>
                  <a:pt x="846917" y="381440"/>
                  <a:pt x="914516" y="358906"/>
                </a:cubicBezTo>
                <a:cubicBezTo>
                  <a:pt x="853405" y="318166"/>
                  <a:pt x="930461" y="364222"/>
                  <a:pt x="833834" y="332012"/>
                </a:cubicBezTo>
                <a:cubicBezTo>
                  <a:pt x="823613" y="328605"/>
                  <a:pt x="815905" y="320059"/>
                  <a:pt x="806940" y="314082"/>
                </a:cubicBezTo>
                <a:cubicBezTo>
                  <a:pt x="797219" y="284919"/>
                  <a:pt x="802815" y="283363"/>
                  <a:pt x="771081" y="269259"/>
                </a:cubicBezTo>
                <a:cubicBezTo>
                  <a:pt x="753811" y="261583"/>
                  <a:pt x="717293" y="251329"/>
                  <a:pt x="717293" y="251329"/>
                </a:cubicBezTo>
                <a:cubicBezTo>
                  <a:pt x="587522" y="283773"/>
                  <a:pt x="670186" y="268028"/>
                  <a:pt x="466281" y="278224"/>
                </a:cubicBezTo>
                <a:cubicBezTo>
                  <a:pt x="432089" y="274805"/>
                  <a:pt x="319659" y="276857"/>
                  <a:pt x="260093" y="251329"/>
                </a:cubicBezTo>
                <a:cubicBezTo>
                  <a:pt x="247810" y="246065"/>
                  <a:pt x="236187" y="239376"/>
                  <a:pt x="224234" y="233400"/>
                </a:cubicBezTo>
                <a:cubicBezTo>
                  <a:pt x="183133" y="171749"/>
                  <a:pt x="208818" y="186426"/>
                  <a:pt x="161481" y="170647"/>
                </a:cubicBezTo>
                <a:cubicBezTo>
                  <a:pt x="152516" y="161682"/>
                  <a:pt x="145136" y="150786"/>
                  <a:pt x="134587" y="143753"/>
                </a:cubicBezTo>
                <a:cubicBezTo>
                  <a:pt x="105784" y="124551"/>
                  <a:pt x="63666" y="140292"/>
                  <a:pt x="35975" y="143753"/>
                </a:cubicBezTo>
                <a:cubicBezTo>
                  <a:pt x="27010" y="146741"/>
                  <a:pt x="16641" y="158388"/>
                  <a:pt x="9081" y="152718"/>
                </a:cubicBezTo>
                <a:cubicBezTo>
                  <a:pt x="-5631" y="141684"/>
                  <a:pt x="-114" y="92034"/>
                  <a:pt x="9081" y="81000"/>
                </a:cubicBezTo>
                <a:cubicBezTo>
                  <a:pt x="12500" y="76897"/>
                  <a:pt x="61177" y="54532"/>
                  <a:pt x="71834" y="54106"/>
                </a:cubicBezTo>
                <a:cubicBezTo>
                  <a:pt x="212201" y="48491"/>
                  <a:pt x="352728" y="48129"/>
                  <a:pt x="493175" y="45141"/>
                </a:cubicBezTo>
                <a:cubicBezTo>
                  <a:pt x="505128" y="36176"/>
                  <a:pt x="514150" y="19553"/>
                  <a:pt x="529034" y="18247"/>
                </a:cubicBezTo>
                <a:cubicBezTo>
                  <a:pt x="860747" y="-10850"/>
                  <a:pt x="1066181" y="1760"/>
                  <a:pt x="1389646" y="9282"/>
                </a:cubicBezTo>
                <a:cubicBezTo>
                  <a:pt x="1548164" y="35703"/>
                  <a:pt x="1350417" y="2149"/>
                  <a:pt x="1488257" y="27212"/>
                </a:cubicBezTo>
                <a:cubicBezTo>
                  <a:pt x="1506141" y="30464"/>
                  <a:pt x="1524302" y="32234"/>
                  <a:pt x="1542046" y="36177"/>
                </a:cubicBezTo>
                <a:cubicBezTo>
                  <a:pt x="1551271" y="38227"/>
                  <a:pt x="1559773" y="42849"/>
                  <a:pt x="1568940" y="45141"/>
                </a:cubicBezTo>
                <a:cubicBezTo>
                  <a:pt x="1609156" y="55195"/>
                  <a:pt x="1665723" y="62052"/>
                  <a:pt x="1703410" y="63071"/>
                </a:cubicBezTo>
                <a:cubicBezTo>
                  <a:pt x="1894611" y="68238"/>
                  <a:pt x="2085904" y="69047"/>
                  <a:pt x="2277151" y="72035"/>
                </a:cubicBezTo>
                <a:cubicBezTo>
                  <a:pt x="2289104" y="75023"/>
                  <a:pt x="2301163" y="77615"/>
                  <a:pt x="2313010" y="81000"/>
                </a:cubicBezTo>
                <a:cubicBezTo>
                  <a:pt x="2322096" y="83596"/>
                  <a:pt x="2330490" y="89146"/>
                  <a:pt x="2339904" y="89965"/>
                </a:cubicBezTo>
                <a:cubicBezTo>
                  <a:pt x="2399518" y="95149"/>
                  <a:pt x="2459433" y="95941"/>
                  <a:pt x="2519198" y="98929"/>
                </a:cubicBezTo>
                <a:cubicBezTo>
                  <a:pt x="2501729" y="238695"/>
                  <a:pt x="2537724" y="141932"/>
                  <a:pt x="2339904" y="179612"/>
                </a:cubicBezTo>
                <a:cubicBezTo>
                  <a:pt x="2329320" y="181628"/>
                  <a:pt x="2327320" y="197151"/>
                  <a:pt x="2321975" y="206506"/>
                </a:cubicBezTo>
                <a:cubicBezTo>
                  <a:pt x="2315345" y="218109"/>
                  <a:pt x="2312064" y="231674"/>
                  <a:pt x="2304046" y="242365"/>
                </a:cubicBezTo>
                <a:cubicBezTo>
                  <a:pt x="2254386" y="308579"/>
                  <a:pt x="2279187" y="246578"/>
                  <a:pt x="2250257" y="314082"/>
                </a:cubicBezTo>
                <a:cubicBezTo>
                  <a:pt x="2246535" y="322768"/>
                  <a:pt x="2243585" y="331809"/>
                  <a:pt x="2241293" y="340977"/>
                </a:cubicBezTo>
                <a:cubicBezTo>
                  <a:pt x="2237598" y="355759"/>
                  <a:pt x="2232328" y="385800"/>
                  <a:pt x="2232328" y="385800"/>
                </a:cubicBezTo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00B0F0"/>
              </a:solidFill>
            </a:endParaRPr>
          </a:p>
        </p:txBody>
      </p:sp>
      <p:sp>
        <p:nvSpPr>
          <p:cNvPr id="27" name="Полілінія 26"/>
          <p:cNvSpPr/>
          <p:nvPr/>
        </p:nvSpPr>
        <p:spPr>
          <a:xfrm>
            <a:off x="3845703" y="1344706"/>
            <a:ext cx="2747301" cy="421341"/>
          </a:xfrm>
          <a:custGeom>
            <a:avLst/>
            <a:gdLst>
              <a:gd name="connsiteX0" fmla="*/ 44979 w 2747301"/>
              <a:gd name="connsiteY0" fmla="*/ 197223 h 421341"/>
              <a:gd name="connsiteX1" fmla="*/ 89803 w 2747301"/>
              <a:gd name="connsiteY1" fmla="*/ 206188 h 421341"/>
              <a:gd name="connsiteX2" fmla="*/ 538038 w 2747301"/>
              <a:gd name="connsiteY2" fmla="*/ 215153 h 421341"/>
              <a:gd name="connsiteX3" fmla="*/ 582862 w 2747301"/>
              <a:gd name="connsiteY3" fmla="*/ 259976 h 421341"/>
              <a:gd name="connsiteX4" fmla="*/ 618721 w 2747301"/>
              <a:gd name="connsiteY4" fmla="*/ 295835 h 421341"/>
              <a:gd name="connsiteX5" fmla="*/ 645615 w 2747301"/>
              <a:gd name="connsiteY5" fmla="*/ 304800 h 421341"/>
              <a:gd name="connsiteX6" fmla="*/ 851803 w 2747301"/>
              <a:gd name="connsiteY6" fmla="*/ 286870 h 421341"/>
              <a:gd name="connsiteX7" fmla="*/ 878697 w 2747301"/>
              <a:gd name="connsiteY7" fmla="*/ 268941 h 421341"/>
              <a:gd name="connsiteX8" fmla="*/ 896626 w 2747301"/>
              <a:gd name="connsiteY8" fmla="*/ 242047 h 421341"/>
              <a:gd name="connsiteX9" fmla="*/ 1093850 w 2747301"/>
              <a:gd name="connsiteY9" fmla="*/ 224118 h 421341"/>
              <a:gd name="connsiteX10" fmla="*/ 1237285 w 2747301"/>
              <a:gd name="connsiteY10" fmla="*/ 251012 h 421341"/>
              <a:gd name="connsiteX11" fmla="*/ 1309003 w 2747301"/>
              <a:gd name="connsiteY11" fmla="*/ 268941 h 421341"/>
              <a:gd name="connsiteX12" fmla="*/ 1335897 w 2747301"/>
              <a:gd name="connsiteY12" fmla="*/ 286870 h 421341"/>
              <a:gd name="connsiteX13" fmla="*/ 1389685 w 2747301"/>
              <a:gd name="connsiteY13" fmla="*/ 313765 h 421341"/>
              <a:gd name="connsiteX14" fmla="*/ 1416579 w 2747301"/>
              <a:gd name="connsiteY14" fmla="*/ 367553 h 421341"/>
              <a:gd name="connsiteX15" fmla="*/ 1443473 w 2747301"/>
              <a:gd name="connsiteY15" fmla="*/ 376518 h 421341"/>
              <a:gd name="connsiteX16" fmla="*/ 1497262 w 2747301"/>
              <a:gd name="connsiteY16" fmla="*/ 421341 h 421341"/>
              <a:gd name="connsiteX17" fmla="*/ 1595873 w 2747301"/>
              <a:gd name="connsiteY17" fmla="*/ 412376 h 421341"/>
              <a:gd name="connsiteX18" fmla="*/ 1613803 w 2747301"/>
              <a:gd name="connsiteY18" fmla="*/ 385482 h 421341"/>
              <a:gd name="connsiteX19" fmla="*/ 1649662 w 2747301"/>
              <a:gd name="connsiteY19" fmla="*/ 367553 h 421341"/>
              <a:gd name="connsiteX20" fmla="*/ 1676556 w 2747301"/>
              <a:gd name="connsiteY20" fmla="*/ 340659 h 421341"/>
              <a:gd name="connsiteX21" fmla="*/ 1703450 w 2747301"/>
              <a:gd name="connsiteY21" fmla="*/ 331694 h 421341"/>
              <a:gd name="connsiteX22" fmla="*/ 1837921 w 2747301"/>
              <a:gd name="connsiteY22" fmla="*/ 340659 h 421341"/>
              <a:gd name="connsiteX23" fmla="*/ 1990321 w 2747301"/>
              <a:gd name="connsiteY23" fmla="*/ 349623 h 421341"/>
              <a:gd name="connsiteX24" fmla="*/ 2124791 w 2747301"/>
              <a:gd name="connsiteY24" fmla="*/ 349623 h 421341"/>
              <a:gd name="connsiteX25" fmla="*/ 2142721 w 2747301"/>
              <a:gd name="connsiteY25" fmla="*/ 331694 h 421341"/>
              <a:gd name="connsiteX26" fmla="*/ 2411662 w 2747301"/>
              <a:gd name="connsiteY26" fmla="*/ 322729 h 421341"/>
              <a:gd name="connsiteX27" fmla="*/ 2474415 w 2747301"/>
              <a:gd name="connsiteY27" fmla="*/ 286870 h 421341"/>
              <a:gd name="connsiteX28" fmla="*/ 2501309 w 2747301"/>
              <a:gd name="connsiteY28" fmla="*/ 277906 h 421341"/>
              <a:gd name="connsiteX29" fmla="*/ 2537168 w 2747301"/>
              <a:gd name="connsiteY29" fmla="*/ 259976 h 421341"/>
              <a:gd name="connsiteX30" fmla="*/ 2564062 w 2747301"/>
              <a:gd name="connsiteY30" fmla="*/ 251012 h 421341"/>
              <a:gd name="connsiteX31" fmla="*/ 2599921 w 2747301"/>
              <a:gd name="connsiteY31" fmla="*/ 233082 h 421341"/>
              <a:gd name="connsiteX32" fmla="*/ 2626815 w 2747301"/>
              <a:gd name="connsiteY32" fmla="*/ 215153 h 421341"/>
              <a:gd name="connsiteX33" fmla="*/ 2716462 w 2747301"/>
              <a:gd name="connsiteY33" fmla="*/ 197223 h 421341"/>
              <a:gd name="connsiteX34" fmla="*/ 2725426 w 2747301"/>
              <a:gd name="connsiteY34" fmla="*/ 89647 h 421341"/>
              <a:gd name="connsiteX35" fmla="*/ 2653709 w 2747301"/>
              <a:gd name="connsiteY35" fmla="*/ 98612 h 421341"/>
              <a:gd name="connsiteX36" fmla="*/ 2564062 w 2747301"/>
              <a:gd name="connsiteY36" fmla="*/ 125506 h 421341"/>
              <a:gd name="connsiteX37" fmla="*/ 2519238 w 2747301"/>
              <a:gd name="connsiteY37" fmla="*/ 116541 h 421341"/>
              <a:gd name="connsiteX38" fmla="*/ 2492344 w 2747301"/>
              <a:gd name="connsiteY38" fmla="*/ 98612 h 421341"/>
              <a:gd name="connsiteX39" fmla="*/ 2456485 w 2747301"/>
              <a:gd name="connsiteY39" fmla="*/ 62753 h 421341"/>
              <a:gd name="connsiteX40" fmla="*/ 2411662 w 2747301"/>
              <a:gd name="connsiteY40" fmla="*/ 53788 h 421341"/>
              <a:gd name="connsiteX41" fmla="*/ 2250297 w 2747301"/>
              <a:gd name="connsiteY41" fmla="*/ 17929 h 421341"/>
              <a:gd name="connsiteX42" fmla="*/ 2142721 w 2747301"/>
              <a:gd name="connsiteY42" fmla="*/ 0 h 421341"/>
              <a:gd name="connsiteX43" fmla="*/ 2106862 w 2747301"/>
              <a:gd name="connsiteY43" fmla="*/ 8965 h 421341"/>
              <a:gd name="connsiteX44" fmla="*/ 2133756 w 2747301"/>
              <a:gd name="connsiteY44" fmla="*/ 35859 h 421341"/>
              <a:gd name="connsiteX45" fmla="*/ 2160650 w 2747301"/>
              <a:gd name="connsiteY45" fmla="*/ 53788 h 421341"/>
              <a:gd name="connsiteX46" fmla="*/ 2223403 w 2747301"/>
              <a:gd name="connsiteY46" fmla="*/ 107576 h 421341"/>
              <a:gd name="connsiteX47" fmla="*/ 2223403 w 2747301"/>
              <a:gd name="connsiteY47" fmla="*/ 197223 h 421341"/>
              <a:gd name="connsiteX48" fmla="*/ 2169615 w 2747301"/>
              <a:gd name="connsiteY48" fmla="*/ 233082 h 421341"/>
              <a:gd name="connsiteX49" fmla="*/ 2142721 w 2747301"/>
              <a:gd name="connsiteY49" fmla="*/ 251012 h 421341"/>
              <a:gd name="connsiteX50" fmla="*/ 2079968 w 2747301"/>
              <a:gd name="connsiteY50" fmla="*/ 277906 h 421341"/>
              <a:gd name="connsiteX51" fmla="*/ 2008250 w 2747301"/>
              <a:gd name="connsiteY51" fmla="*/ 268941 h 421341"/>
              <a:gd name="connsiteX52" fmla="*/ 1972391 w 2747301"/>
              <a:gd name="connsiteY52" fmla="*/ 251012 h 421341"/>
              <a:gd name="connsiteX53" fmla="*/ 1945497 w 2747301"/>
              <a:gd name="connsiteY53" fmla="*/ 242047 h 421341"/>
              <a:gd name="connsiteX54" fmla="*/ 1793097 w 2747301"/>
              <a:gd name="connsiteY54" fmla="*/ 251012 h 421341"/>
              <a:gd name="connsiteX55" fmla="*/ 1766203 w 2747301"/>
              <a:gd name="connsiteY55" fmla="*/ 268941 h 421341"/>
              <a:gd name="connsiteX56" fmla="*/ 1694485 w 2747301"/>
              <a:gd name="connsiteY56" fmla="*/ 277906 h 421341"/>
              <a:gd name="connsiteX57" fmla="*/ 1631732 w 2747301"/>
              <a:gd name="connsiteY57" fmla="*/ 295835 h 421341"/>
              <a:gd name="connsiteX58" fmla="*/ 1811026 w 2747301"/>
              <a:gd name="connsiteY58" fmla="*/ 259976 h 421341"/>
              <a:gd name="connsiteX59" fmla="*/ 1837921 w 2747301"/>
              <a:gd name="connsiteY59" fmla="*/ 233082 h 421341"/>
              <a:gd name="connsiteX60" fmla="*/ 1855850 w 2747301"/>
              <a:gd name="connsiteY60" fmla="*/ 188259 h 421341"/>
              <a:gd name="connsiteX61" fmla="*/ 1622768 w 2747301"/>
              <a:gd name="connsiteY61" fmla="*/ 152400 h 421341"/>
              <a:gd name="connsiteX62" fmla="*/ 1533121 w 2747301"/>
              <a:gd name="connsiteY62" fmla="*/ 170329 h 421341"/>
              <a:gd name="connsiteX63" fmla="*/ 1497262 w 2747301"/>
              <a:gd name="connsiteY63" fmla="*/ 179294 h 421341"/>
              <a:gd name="connsiteX64" fmla="*/ 1461403 w 2747301"/>
              <a:gd name="connsiteY64" fmla="*/ 197223 h 421341"/>
              <a:gd name="connsiteX65" fmla="*/ 1443473 w 2747301"/>
              <a:gd name="connsiteY65" fmla="*/ 215153 h 421341"/>
              <a:gd name="connsiteX66" fmla="*/ 1416579 w 2747301"/>
              <a:gd name="connsiteY66" fmla="*/ 224118 h 421341"/>
              <a:gd name="connsiteX67" fmla="*/ 1291073 w 2747301"/>
              <a:gd name="connsiteY67" fmla="*/ 233082 h 421341"/>
              <a:gd name="connsiteX68" fmla="*/ 1183497 w 2747301"/>
              <a:gd name="connsiteY68" fmla="*/ 206188 h 421341"/>
              <a:gd name="connsiteX69" fmla="*/ 1129709 w 2747301"/>
              <a:gd name="connsiteY69" fmla="*/ 170329 h 421341"/>
              <a:gd name="connsiteX70" fmla="*/ 977309 w 2747301"/>
              <a:gd name="connsiteY70" fmla="*/ 152400 h 421341"/>
              <a:gd name="connsiteX71" fmla="*/ 941450 w 2747301"/>
              <a:gd name="connsiteY71" fmla="*/ 143435 h 421341"/>
              <a:gd name="connsiteX72" fmla="*/ 914556 w 2747301"/>
              <a:gd name="connsiteY72" fmla="*/ 134470 h 421341"/>
              <a:gd name="connsiteX73" fmla="*/ 878697 w 2747301"/>
              <a:gd name="connsiteY73" fmla="*/ 53788 h 421341"/>
              <a:gd name="connsiteX74" fmla="*/ 681473 w 2747301"/>
              <a:gd name="connsiteY74" fmla="*/ 62753 h 421341"/>
              <a:gd name="connsiteX75" fmla="*/ 627685 w 2747301"/>
              <a:gd name="connsiteY75" fmla="*/ 89647 h 421341"/>
              <a:gd name="connsiteX76" fmla="*/ 600791 w 2747301"/>
              <a:gd name="connsiteY76" fmla="*/ 98612 h 421341"/>
              <a:gd name="connsiteX77" fmla="*/ 376673 w 2747301"/>
              <a:gd name="connsiteY77" fmla="*/ 116541 h 421341"/>
              <a:gd name="connsiteX78" fmla="*/ 304956 w 2747301"/>
              <a:gd name="connsiteY78" fmla="*/ 125506 h 421341"/>
              <a:gd name="connsiteX79" fmla="*/ 18085 w 2747301"/>
              <a:gd name="connsiteY79" fmla="*/ 134470 h 421341"/>
              <a:gd name="connsiteX80" fmla="*/ 156 w 2747301"/>
              <a:gd name="connsiteY80" fmla="*/ 161365 h 421341"/>
              <a:gd name="connsiteX81" fmla="*/ 53944 w 2747301"/>
              <a:gd name="connsiteY81" fmla="*/ 206188 h 421341"/>
              <a:gd name="connsiteX82" fmla="*/ 44979 w 2747301"/>
              <a:gd name="connsiteY82" fmla="*/ 197223 h 421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2747301" h="421341">
                <a:moveTo>
                  <a:pt x="44979" y="197223"/>
                </a:moveTo>
                <a:cubicBezTo>
                  <a:pt x="50955" y="197223"/>
                  <a:pt x="74576" y="205634"/>
                  <a:pt x="89803" y="206188"/>
                </a:cubicBezTo>
                <a:cubicBezTo>
                  <a:pt x="239146" y="211619"/>
                  <a:pt x="389478" y="198947"/>
                  <a:pt x="538038" y="215153"/>
                </a:cubicBezTo>
                <a:cubicBezTo>
                  <a:pt x="559043" y="217444"/>
                  <a:pt x="567921" y="245035"/>
                  <a:pt x="582862" y="259976"/>
                </a:cubicBezTo>
                <a:lnTo>
                  <a:pt x="618721" y="295835"/>
                </a:lnTo>
                <a:lnTo>
                  <a:pt x="645615" y="304800"/>
                </a:lnTo>
                <a:cubicBezTo>
                  <a:pt x="648667" y="304597"/>
                  <a:pt x="818880" y="295849"/>
                  <a:pt x="851803" y="286870"/>
                </a:cubicBezTo>
                <a:cubicBezTo>
                  <a:pt x="862197" y="284035"/>
                  <a:pt x="869732" y="274917"/>
                  <a:pt x="878697" y="268941"/>
                </a:cubicBezTo>
                <a:cubicBezTo>
                  <a:pt x="884673" y="259976"/>
                  <a:pt x="891808" y="251684"/>
                  <a:pt x="896626" y="242047"/>
                </a:cubicBezTo>
                <a:cubicBezTo>
                  <a:pt x="939538" y="156224"/>
                  <a:pt x="802548" y="210246"/>
                  <a:pt x="1093850" y="224118"/>
                </a:cubicBezTo>
                <a:cubicBezTo>
                  <a:pt x="1224555" y="238640"/>
                  <a:pt x="1125680" y="223111"/>
                  <a:pt x="1237285" y="251012"/>
                </a:cubicBezTo>
                <a:cubicBezTo>
                  <a:pt x="1257751" y="256128"/>
                  <a:pt x="1288507" y="258693"/>
                  <a:pt x="1309003" y="268941"/>
                </a:cubicBezTo>
                <a:cubicBezTo>
                  <a:pt x="1318640" y="273759"/>
                  <a:pt x="1326260" y="282052"/>
                  <a:pt x="1335897" y="286870"/>
                </a:cubicBezTo>
                <a:cubicBezTo>
                  <a:pt x="1410119" y="323981"/>
                  <a:pt x="1312620" y="262386"/>
                  <a:pt x="1389685" y="313765"/>
                </a:cubicBezTo>
                <a:cubicBezTo>
                  <a:pt x="1395591" y="331481"/>
                  <a:pt x="1400781" y="354915"/>
                  <a:pt x="1416579" y="367553"/>
                </a:cubicBezTo>
                <a:cubicBezTo>
                  <a:pt x="1423958" y="373456"/>
                  <a:pt x="1435021" y="372292"/>
                  <a:pt x="1443473" y="376518"/>
                </a:cubicBezTo>
                <a:cubicBezTo>
                  <a:pt x="1468438" y="389000"/>
                  <a:pt x="1477433" y="401512"/>
                  <a:pt x="1497262" y="421341"/>
                </a:cubicBezTo>
                <a:cubicBezTo>
                  <a:pt x="1530132" y="418353"/>
                  <a:pt x="1564327" y="422083"/>
                  <a:pt x="1595873" y="412376"/>
                </a:cubicBezTo>
                <a:cubicBezTo>
                  <a:pt x="1606171" y="409207"/>
                  <a:pt x="1605526" y="392379"/>
                  <a:pt x="1613803" y="385482"/>
                </a:cubicBezTo>
                <a:cubicBezTo>
                  <a:pt x="1624069" y="376927"/>
                  <a:pt x="1637709" y="373529"/>
                  <a:pt x="1649662" y="367553"/>
                </a:cubicBezTo>
                <a:cubicBezTo>
                  <a:pt x="1658627" y="358588"/>
                  <a:pt x="1666007" y="347692"/>
                  <a:pt x="1676556" y="340659"/>
                </a:cubicBezTo>
                <a:cubicBezTo>
                  <a:pt x="1684419" y="335417"/>
                  <a:pt x="1694000" y="331694"/>
                  <a:pt x="1703450" y="331694"/>
                </a:cubicBezTo>
                <a:cubicBezTo>
                  <a:pt x="1748373" y="331694"/>
                  <a:pt x="1793085" y="337857"/>
                  <a:pt x="1837921" y="340659"/>
                </a:cubicBezTo>
                <a:lnTo>
                  <a:pt x="1990321" y="349623"/>
                </a:lnTo>
                <a:cubicBezTo>
                  <a:pt x="2044005" y="367518"/>
                  <a:pt x="2035773" y="368698"/>
                  <a:pt x="2124791" y="349623"/>
                </a:cubicBezTo>
                <a:cubicBezTo>
                  <a:pt x="2133055" y="347852"/>
                  <a:pt x="2134306" y="332483"/>
                  <a:pt x="2142721" y="331694"/>
                </a:cubicBezTo>
                <a:cubicBezTo>
                  <a:pt x="2232026" y="323322"/>
                  <a:pt x="2322015" y="325717"/>
                  <a:pt x="2411662" y="322729"/>
                </a:cubicBezTo>
                <a:cubicBezTo>
                  <a:pt x="2438669" y="304725"/>
                  <a:pt x="2442572" y="300517"/>
                  <a:pt x="2474415" y="286870"/>
                </a:cubicBezTo>
                <a:cubicBezTo>
                  <a:pt x="2483100" y="283148"/>
                  <a:pt x="2492624" y="281628"/>
                  <a:pt x="2501309" y="277906"/>
                </a:cubicBezTo>
                <a:cubicBezTo>
                  <a:pt x="2513592" y="272642"/>
                  <a:pt x="2524885" y="265240"/>
                  <a:pt x="2537168" y="259976"/>
                </a:cubicBezTo>
                <a:cubicBezTo>
                  <a:pt x="2545853" y="256254"/>
                  <a:pt x="2555377" y="254734"/>
                  <a:pt x="2564062" y="251012"/>
                </a:cubicBezTo>
                <a:cubicBezTo>
                  <a:pt x="2576345" y="245748"/>
                  <a:pt x="2588318" y="239712"/>
                  <a:pt x="2599921" y="233082"/>
                </a:cubicBezTo>
                <a:cubicBezTo>
                  <a:pt x="2609276" y="227737"/>
                  <a:pt x="2616912" y="219397"/>
                  <a:pt x="2626815" y="215153"/>
                </a:cubicBezTo>
                <a:cubicBezTo>
                  <a:pt x="2643837" y="207858"/>
                  <a:pt x="2704325" y="199246"/>
                  <a:pt x="2716462" y="197223"/>
                </a:cubicBezTo>
                <a:cubicBezTo>
                  <a:pt x="2735673" y="168406"/>
                  <a:pt x="2770058" y="129320"/>
                  <a:pt x="2725426" y="89647"/>
                </a:cubicBezTo>
                <a:cubicBezTo>
                  <a:pt x="2707420" y="73641"/>
                  <a:pt x="2677615" y="95624"/>
                  <a:pt x="2653709" y="98612"/>
                </a:cubicBezTo>
                <a:cubicBezTo>
                  <a:pt x="2626743" y="109398"/>
                  <a:pt x="2594361" y="125506"/>
                  <a:pt x="2564062" y="125506"/>
                </a:cubicBezTo>
                <a:cubicBezTo>
                  <a:pt x="2548825" y="125506"/>
                  <a:pt x="2534179" y="119529"/>
                  <a:pt x="2519238" y="116541"/>
                </a:cubicBezTo>
                <a:cubicBezTo>
                  <a:pt x="2510273" y="110565"/>
                  <a:pt x="2500524" y="105624"/>
                  <a:pt x="2492344" y="98612"/>
                </a:cubicBezTo>
                <a:cubicBezTo>
                  <a:pt x="2479509" y="87611"/>
                  <a:pt x="2473061" y="66068"/>
                  <a:pt x="2456485" y="62753"/>
                </a:cubicBezTo>
                <a:lnTo>
                  <a:pt x="2411662" y="53788"/>
                </a:lnTo>
                <a:cubicBezTo>
                  <a:pt x="2334871" y="15394"/>
                  <a:pt x="2398939" y="42702"/>
                  <a:pt x="2250297" y="17929"/>
                </a:cubicBezTo>
                <a:lnTo>
                  <a:pt x="2142721" y="0"/>
                </a:lnTo>
                <a:cubicBezTo>
                  <a:pt x="2130768" y="2988"/>
                  <a:pt x="2109850" y="-2988"/>
                  <a:pt x="2106862" y="8965"/>
                </a:cubicBezTo>
                <a:cubicBezTo>
                  <a:pt x="2103787" y="21264"/>
                  <a:pt x="2124016" y="27743"/>
                  <a:pt x="2133756" y="35859"/>
                </a:cubicBezTo>
                <a:cubicBezTo>
                  <a:pt x="2142033" y="42756"/>
                  <a:pt x="2152470" y="46776"/>
                  <a:pt x="2160650" y="53788"/>
                </a:cubicBezTo>
                <a:cubicBezTo>
                  <a:pt x="2236735" y="119004"/>
                  <a:pt x="2161661" y="66415"/>
                  <a:pt x="2223403" y="107576"/>
                </a:cubicBezTo>
                <a:cubicBezTo>
                  <a:pt x="2233580" y="138104"/>
                  <a:pt x="2245937" y="161812"/>
                  <a:pt x="2223403" y="197223"/>
                </a:cubicBezTo>
                <a:cubicBezTo>
                  <a:pt x="2211834" y="215403"/>
                  <a:pt x="2187544" y="221129"/>
                  <a:pt x="2169615" y="233082"/>
                </a:cubicBezTo>
                <a:cubicBezTo>
                  <a:pt x="2160650" y="239059"/>
                  <a:pt x="2152943" y="247605"/>
                  <a:pt x="2142721" y="251012"/>
                </a:cubicBezTo>
                <a:cubicBezTo>
                  <a:pt x="2103148" y="264202"/>
                  <a:pt x="2124278" y="255750"/>
                  <a:pt x="2079968" y="277906"/>
                </a:cubicBezTo>
                <a:cubicBezTo>
                  <a:pt x="2056062" y="274918"/>
                  <a:pt x="2031623" y="274784"/>
                  <a:pt x="2008250" y="268941"/>
                </a:cubicBezTo>
                <a:cubicBezTo>
                  <a:pt x="1995285" y="265700"/>
                  <a:pt x="1984674" y="256276"/>
                  <a:pt x="1972391" y="251012"/>
                </a:cubicBezTo>
                <a:cubicBezTo>
                  <a:pt x="1963705" y="247290"/>
                  <a:pt x="1954462" y="245035"/>
                  <a:pt x="1945497" y="242047"/>
                </a:cubicBezTo>
                <a:cubicBezTo>
                  <a:pt x="1894697" y="245035"/>
                  <a:pt x="1843422" y="243463"/>
                  <a:pt x="1793097" y="251012"/>
                </a:cubicBezTo>
                <a:cubicBezTo>
                  <a:pt x="1782442" y="252610"/>
                  <a:pt x="1776597" y="266106"/>
                  <a:pt x="1766203" y="268941"/>
                </a:cubicBezTo>
                <a:cubicBezTo>
                  <a:pt x="1742960" y="275280"/>
                  <a:pt x="1718249" y="273945"/>
                  <a:pt x="1694485" y="277906"/>
                </a:cubicBezTo>
                <a:cubicBezTo>
                  <a:pt x="1671965" y="281659"/>
                  <a:pt x="1653053" y="288728"/>
                  <a:pt x="1631732" y="295835"/>
                </a:cubicBezTo>
                <a:cubicBezTo>
                  <a:pt x="1701866" y="225701"/>
                  <a:pt x="1616843" y="298813"/>
                  <a:pt x="1811026" y="259976"/>
                </a:cubicBezTo>
                <a:cubicBezTo>
                  <a:pt x="1823458" y="257490"/>
                  <a:pt x="1828956" y="242047"/>
                  <a:pt x="1837921" y="233082"/>
                </a:cubicBezTo>
                <a:cubicBezTo>
                  <a:pt x="1843897" y="218141"/>
                  <a:pt x="1855850" y="204351"/>
                  <a:pt x="1855850" y="188259"/>
                </a:cubicBezTo>
                <a:cubicBezTo>
                  <a:pt x="1855850" y="74931"/>
                  <a:pt x="1655119" y="151052"/>
                  <a:pt x="1622768" y="152400"/>
                </a:cubicBezTo>
                <a:cubicBezTo>
                  <a:pt x="1515683" y="167698"/>
                  <a:pt x="1595703" y="152449"/>
                  <a:pt x="1533121" y="170329"/>
                </a:cubicBezTo>
                <a:cubicBezTo>
                  <a:pt x="1521274" y="173714"/>
                  <a:pt x="1508798" y="174968"/>
                  <a:pt x="1497262" y="179294"/>
                </a:cubicBezTo>
                <a:cubicBezTo>
                  <a:pt x="1484749" y="183986"/>
                  <a:pt x="1473356" y="191247"/>
                  <a:pt x="1461403" y="197223"/>
                </a:cubicBezTo>
                <a:cubicBezTo>
                  <a:pt x="1455426" y="203200"/>
                  <a:pt x="1450721" y="210804"/>
                  <a:pt x="1443473" y="215153"/>
                </a:cubicBezTo>
                <a:cubicBezTo>
                  <a:pt x="1435370" y="220015"/>
                  <a:pt x="1425964" y="223014"/>
                  <a:pt x="1416579" y="224118"/>
                </a:cubicBezTo>
                <a:cubicBezTo>
                  <a:pt x="1374924" y="229018"/>
                  <a:pt x="1332908" y="230094"/>
                  <a:pt x="1291073" y="233082"/>
                </a:cubicBezTo>
                <a:cubicBezTo>
                  <a:pt x="1227881" y="225184"/>
                  <a:pt x="1228819" y="233382"/>
                  <a:pt x="1183497" y="206188"/>
                </a:cubicBezTo>
                <a:cubicBezTo>
                  <a:pt x="1165019" y="195101"/>
                  <a:pt x="1151041" y="173376"/>
                  <a:pt x="1129709" y="170329"/>
                </a:cubicBezTo>
                <a:cubicBezTo>
                  <a:pt x="1037226" y="157118"/>
                  <a:pt x="1087981" y="163468"/>
                  <a:pt x="977309" y="152400"/>
                </a:cubicBezTo>
                <a:cubicBezTo>
                  <a:pt x="965356" y="149412"/>
                  <a:pt x="953297" y="146820"/>
                  <a:pt x="941450" y="143435"/>
                </a:cubicBezTo>
                <a:cubicBezTo>
                  <a:pt x="932364" y="140839"/>
                  <a:pt x="919244" y="142675"/>
                  <a:pt x="914556" y="134470"/>
                </a:cubicBezTo>
                <a:cubicBezTo>
                  <a:pt x="840896" y="5566"/>
                  <a:pt x="962114" y="137205"/>
                  <a:pt x="878697" y="53788"/>
                </a:cubicBezTo>
                <a:cubicBezTo>
                  <a:pt x="812956" y="56776"/>
                  <a:pt x="747073" y="57505"/>
                  <a:pt x="681473" y="62753"/>
                </a:cubicBezTo>
                <a:cubicBezTo>
                  <a:pt x="654650" y="64899"/>
                  <a:pt x="650707" y="78136"/>
                  <a:pt x="627685" y="89647"/>
                </a:cubicBezTo>
                <a:cubicBezTo>
                  <a:pt x="619233" y="93873"/>
                  <a:pt x="610187" y="97605"/>
                  <a:pt x="600791" y="98612"/>
                </a:cubicBezTo>
                <a:cubicBezTo>
                  <a:pt x="526273" y="106596"/>
                  <a:pt x="451310" y="109756"/>
                  <a:pt x="376673" y="116541"/>
                </a:cubicBezTo>
                <a:cubicBezTo>
                  <a:pt x="352680" y="118722"/>
                  <a:pt x="329018" y="124303"/>
                  <a:pt x="304956" y="125506"/>
                </a:cubicBezTo>
                <a:cubicBezTo>
                  <a:pt x="209405" y="130283"/>
                  <a:pt x="113709" y="131482"/>
                  <a:pt x="18085" y="134470"/>
                </a:cubicBezTo>
                <a:cubicBezTo>
                  <a:pt x="12109" y="143435"/>
                  <a:pt x="-1615" y="150737"/>
                  <a:pt x="156" y="161365"/>
                </a:cubicBezTo>
                <a:cubicBezTo>
                  <a:pt x="1756" y="170964"/>
                  <a:pt x="44471" y="202399"/>
                  <a:pt x="53944" y="206188"/>
                </a:cubicBezTo>
                <a:cubicBezTo>
                  <a:pt x="59493" y="208408"/>
                  <a:pt x="39003" y="197223"/>
                  <a:pt x="44979" y="197223"/>
                </a:cubicBez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9" name="Прямокутник 28"/>
          <p:cNvSpPr/>
          <p:nvPr/>
        </p:nvSpPr>
        <p:spPr>
          <a:xfrm>
            <a:off x="1964517" y="1425387"/>
            <a:ext cx="1386919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11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Арктичні пустелі</a:t>
            </a:r>
            <a:endParaRPr lang="uk-UA" sz="11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16216" y="1323438"/>
            <a:ext cx="2627784" cy="452431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uk-UA" dirty="0" smtClean="0"/>
              <a:t>Підпишіть назви природних зон, які виокремлені на картосхемі;</a:t>
            </a:r>
          </a:p>
          <a:p>
            <a:pPr marL="342900" indent="-342900">
              <a:buFont typeface="+mj-lt"/>
              <a:buAutoNum type="arabicPeriod"/>
            </a:pPr>
            <a:endParaRPr lang="uk-UA" dirty="0"/>
          </a:p>
          <a:p>
            <a:pPr marL="342900" indent="-342900">
              <a:buFont typeface="+mj-lt"/>
              <a:buAutoNum type="arabicPeriod"/>
            </a:pPr>
            <a:r>
              <a:rPr lang="uk-UA" dirty="0" smtClean="0"/>
              <a:t>Позначте океанічні течії, які вплинули на формування цих природних зон;</a:t>
            </a:r>
          </a:p>
          <a:p>
            <a:pPr marL="342900" indent="-342900">
              <a:buFont typeface="+mj-lt"/>
              <a:buAutoNum type="arabicPeriod"/>
            </a:pPr>
            <a:endParaRPr lang="uk-UA" dirty="0"/>
          </a:p>
          <a:p>
            <a:pPr marL="342900" indent="-342900">
              <a:buFont typeface="+mj-lt"/>
              <a:buAutoNum type="arabicPeriod"/>
            </a:pPr>
            <a:r>
              <a:rPr lang="uk-UA" dirty="0" smtClean="0"/>
              <a:t>Зазначте ключові види рослин та тварин цих природних зон;</a:t>
            </a:r>
          </a:p>
          <a:p>
            <a:pPr marL="342900" indent="-342900">
              <a:buFont typeface="+mj-lt"/>
              <a:buAutoNum type="arabicPeriod"/>
            </a:pPr>
            <a:endParaRPr lang="uk-UA" dirty="0"/>
          </a:p>
        </p:txBody>
      </p:sp>
      <p:sp>
        <p:nvSpPr>
          <p:cNvPr id="30" name="Стрілка вправо 29"/>
          <p:cNvSpPr/>
          <p:nvPr/>
        </p:nvSpPr>
        <p:spPr>
          <a:xfrm rot="19979669">
            <a:off x="1270962" y="2787274"/>
            <a:ext cx="2080969" cy="36004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ln>
                <a:solidFill>
                  <a:srgbClr val="FF0000"/>
                </a:solidFill>
              </a:ln>
              <a:solidFill>
                <a:srgbClr val="00B0F0"/>
              </a:solidFill>
            </a:endParaRPr>
          </a:p>
        </p:txBody>
      </p:sp>
      <p:sp>
        <p:nvSpPr>
          <p:cNvPr id="32" name="Стрілка вправо 31"/>
          <p:cNvSpPr/>
          <p:nvPr/>
        </p:nvSpPr>
        <p:spPr>
          <a:xfrm rot="12890422">
            <a:off x="1277966" y="4281268"/>
            <a:ext cx="1721990" cy="36004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ln>
                <a:solidFill>
                  <a:srgbClr val="FF0000"/>
                </a:solidFill>
              </a:ln>
              <a:solidFill>
                <a:srgbClr val="00B0F0"/>
              </a:solidFill>
            </a:endParaRPr>
          </a:p>
        </p:txBody>
      </p:sp>
      <p:sp>
        <p:nvSpPr>
          <p:cNvPr id="33" name="Стрілка вправо 32"/>
          <p:cNvSpPr/>
          <p:nvPr/>
        </p:nvSpPr>
        <p:spPr>
          <a:xfrm rot="11494371">
            <a:off x="3093505" y="4764755"/>
            <a:ext cx="1149262" cy="36004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ln>
                <a:solidFill>
                  <a:srgbClr val="FF0000"/>
                </a:solidFill>
              </a:ln>
              <a:solidFill>
                <a:srgbClr val="00B0F0"/>
              </a:solidFill>
            </a:endParaRPr>
          </a:p>
        </p:txBody>
      </p:sp>
      <p:sp>
        <p:nvSpPr>
          <p:cNvPr id="34" name="Стрілка вправо 33"/>
          <p:cNvSpPr/>
          <p:nvPr/>
        </p:nvSpPr>
        <p:spPr>
          <a:xfrm rot="9539791">
            <a:off x="2330136" y="4004890"/>
            <a:ext cx="1149262" cy="36004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ln>
                <a:solidFill>
                  <a:srgbClr val="FF0000"/>
                </a:solidFill>
              </a:ln>
              <a:solidFill>
                <a:srgbClr val="00B0F0"/>
              </a:solidFill>
            </a:endParaRPr>
          </a:p>
        </p:txBody>
      </p:sp>
      <p:sp>
        <p:nvSpPr>
          <p:cNvPr id="35" name="Стрілка вправо 34"/>
          <p:cNvSpPr/>
          <p:nvPr/>
        </p:nvSpPr>
        <p:spPr>
          <a:xfrm rot="7446092">
            <a:off x="2526102" y="5497650"/>
            <a:ext cx="1149262" cy="36004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ln>
                <a:solidFill>
                  <a:srgbClr val="FF0000"/>
                </a:solidFill>
              </a:ln>
              <a:solidFill>
                <a:srgbClr val="00B0F0"/>
              </a:solidFill>
            </a:endParaRPr>
          </a:p>
        </p:txBody>
      </p:sp>
      <p:sp>
        <p:nvSpPr>
          <p:cNvPr id="36" name="Стрілка вправо 35"/>
          <p:cNvSpPr/>
          <p:nvPr/>
        </p:nvSpPr>
        <p:spPr>
          <a:xfrm rot="7250974">
            <a:off x="3022605" y="3224523"/>
            <a:ext cx="917433" cy="343918"/>
          </a:xfrm>
          <a:prstGeom prst="rightArrow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ln>
                <a:solidFill>
                  <a:srgbClr val="00B0F0"/>
                </a:solidFill>
              </a:ln>
              <a:solidFill>
                <a:srgbClr val="00B0F0"/>
              </a:solidFill>
            </a:endParaRPr>
          </a:p>
        </p:txBody>
      </p:sp>
      <p:sp>
        <p:nvSpPr>
          <p:cNvPr id="38" name="Стрілка вправо 37"/>
          <p:cNvSpPr/>
          <p:nvPr/>
        </p:nvSpPr>
        <p:spPr>
          <a:xfrm rot="9128717">
            <a:off x="1956405" y="2659067"/>
            <a:ext cx="449547" cy="240942"/>
          </a:xfrm>
          <a:prstGeom prst="rightArrow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ln>
                <a:solidFill>
                  <a:srgbClr val="00B0F0"/>
                </a:solidFill>
              </a:ln>
              <a:solidFill>
                <a:srgbClr val="00B0F0"/>
              </a:solidFill>
            </a:endParaRPr>
          </a:p>
        </p:txBody>
      </p:sp>
      <p:sp>
        <p:nvSpPr>
          <p:cNvPr id="39" name="Стрілка вправо 38"/>
          <p:cNvSpPr/>
          <p:nvPr/>
        </p:nvSpPr>
        <p:spPr>
          <a:xfrm rot="15546541">
            <a:off x="3847052" y="5719346"/>
            <a:ext cx="1197352" cy="240942"/>
          </a:xfrm>
          <a:prstGeom prst="rightArrow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ln>
                <a:solidFill>
                  <a:srgbClr val="00B0F0"/>
                </a:solidFill>
              </a:ln>
              <a:solidFill>
                <a:srgbClr val="00B0F0"/>
              </a:solidFill>
            </a:endParaRPr>
          </a:p>
        </p:txBody>
      </p:sp>
      <p:sp>
        <p:nvSpPr>
          <p:cNvPr id="40" name="Стрілка вправо 39"/>
          <p:cNvSpPr/>
          <p:nvPr/>
        </p:nvSpPr>
        <p:spPr>
          <a:xfrm rot="21381984">
            <a:off x="3005043" y="6425821"/>
            <a:ext cx="3224852" cy="375193"/>
          </a:xfrm>
          <a:prstGeom prst="rightArrow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ln>
                <a:solidFill>
                  <a:srgbClr val="00B0F0"/>
                </a:solidFill>
              </a:ln>
              <a:solidFill>
                <a:srgbClr val="00B0F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34494" y="5127812"/>
            <a:ext cx="1636047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Рослини:</a:t>
            </a:r>
          </a:p>
          <a:p>
            <a:endParaRPr lang="uk-UA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Тварини:</a:t>
            </a:r>
          </a:p>
          <a:p>
            <a:endParaRPr lang="uk-UA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3" name="Пряма сполучна лінія 42"/>
          <p:cNvCxnSpPr>
            <a:stCxn id="10" idx="15"/>
            <a:endCxn id="41" idx="0"/>
          </p:cNvCxnSpPr>
          <p:nvPr/>
        </p:nvCxnSpPr>
        <p:spPr>
          <a:xfrm>
            <a:off x="806824" y="4168588"/>
            <a:ext cx="145694" cy="95922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 сполучна лінія 44"/>
          <p:cNvCxnSpPr>
            <a:stCxn id="41" idx="3"/>
            <a:endCxn id="8" idx="12"/>
          </p:cNvCxnSpPr>
          <p:nvPr/>
        </p:nvCxnSpPr>
        <p:spPr>
          <a:xfrm>
            <a:off x="1770541" y="5635644"/>
            <a:ext cx="784400" cy="9280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855415" y="4347192"/>
            <a:ext cx="1636047" cy="1015663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Рослини:</a:t>
            </a:r>
          </a:p>
          <a:p>
            <a:endParaRPr lang="uk-UA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Тварини:</a:t>
            </a:r>
          </a:p>
          <a:p>
            <a:endParaRPr lang="uk-UA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8" name="Пряма сполучна лінія 47"/>
          <p:cNvCxnSpPr>
            <a:stCxn id="6" idx="10"/>
            <a:endCxn id="46" idx="0"/>
          </p:cNvCxnSpPr>
          <p:nvPr/>
        </p:nvCxnSpPr>
        <p:spPr>
          <a:xfrm>
            <a:off x="4670612" y="3818965"/>
            <a:ext cx="1002827" cy="528227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 сполучна лінія 49"/>
          <p:cNvCxnSpPr>
            <a:stCxn id="5" idx="6"/>
            <a:endCxn id="46" idx="2"/>
          </p:cNvCxnSpPr>
          <p:nvPr/>
        </p:nvCxnSpPr>
        <p:spPr>
          <a:xfrm flipV="1">
            <a:off x="4831976" y="5362855"/>
            <a:ext cx="841463" cy="410416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-11200" y="1344706"/>
            <a:ext cx="1636047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Рослини:</a:t>
            </a:r>
          </a:p>
          <a:p>
            <a:endParaRPr lang="uk-UA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Тварини: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476589" y="1909043"/>
            <a:ext cx="1058635" cy="646331"/>
          </a:xfrm>
          <a:prstGeom prst="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Рослини:</a:t>
            </a:r>
          </a:p>
          <a:p>
            <a:endParaRPr lang="uk-UA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Тварини:</a:t>
            </a:r>
          </a:p>
        </p:txBody>
      </p:sp>
      <p:cxnSp>
        <p:nvCxnSpPr>
          <p:cNvPr id="57" name="Пряма сполучна лінія 56"/>
          <p:cNvCxnSpPr>
            <a:stCxn id="54" idx="2"/>
            <a:endCxn id="11" idx="3"/>
          </p:cNvCxnSpPr>
          <p:nvPr/>
        </p:nvCxnSpPr>
        <p:spPr>
          <a:xfrm>
            <a:off x="806824" y="1991037"/>
            <a:ext cx="349623" cy="886634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кутник 22"/>
          <p:cNvSpPr/>
          <p:nvPr/>
        </p:nvSpPr>
        <p:spPr>
          <a:xfrm>
            <a:off x="764082" y="2428854"/>
            <a:ext cx="1273105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11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Широколистяні</a:t>
            </a:r>
          </a:p>
          <a:p>
            <a:pPr algn="ctr"/>
            <a:r>
              <a:rPr lang="uk-UA" sz="11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ліси</a:t>
            </a:r>
            <a:endParaRPr lang="uk-UA" sz="11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59" name="Пряма сполучна лінія 58"/>
          <p:cNvCxnSpPr>
            <a:stCxn id="54" idx="3"/>
            <a:endCxn id="22" idx="1"/>
          </p:cNvCxnSpPr>
          <p:nvPr/>
        </p:nvCxnSpPr>
        <p:spPr>
          <a:xfrm>
            <a:off x="1624847" y="1667872"/>
            <a:ext cx="2355323" cy="715703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Стрілка вправо 36"/>
          <p:cNvSpPr/>
          <p:nvPr/>
        </p:nvSpPr>
        <p:spPr>
          <a:xfrm rot="6272264">
            <a:off x="2160086" y="2047660"/>
            <a:ext cx="1004092" cy="240942"/>
          </a:xfrm>
          <a:prstGeom prst="rightArrow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ln>
                <a:solidFill>
                  <a:srgbClr val="00B0F0"/>
                </a:solidFill>
              </a:ln>
              <a:solidFill>
                <a:srgbClr val="00B0F0"/>
              </a:solidFill>
            </a:endParaRPr>
          </a:p>
        </p:txBody>
      </p:sp>
      <p:sp>
        <p:nvSpPr>
          <p:cNvPr id="31" name="Стрілка вправо 30"/>
          <p:cNvSpPr/>
          <p:nvPr/>
        </p:nvSpPr>
        <p:spPr>
          <a:xfrm rot="19282393">
            <a:off x="3246788" y="1908960"/>
            <a:ext cx="1183513" cy="36004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ln>
                <a:solidFill>
                  <a:srgbClr val="FF0000"/>
                </a:solidFill>
              </a:ln>
              <a:solidFill>
                <a:srgbClr val="00B0F0"/>
              </a:solidFill>
            </a:endParaRPr>
          </a:p>
        </p:txBody>
      </p:sp>
      <p:cxnSp>
        <p:nvCxnSpPr>
          <p:cNvPr id="61" name="Пряма сполучна лінія 60"/>
          <p:cNvCxnSpPr>
            <a:stCxn id="7" idx="35"/>
            <a:endCxn id="55" idx="2"/>
          </p:cNvCxnSpPr>
          <p:nvPr/>
        </p:nvCxnSpPr>
        <p:spPr>
          <a:xfrm flipV="1">
            <a:off x="5602941" y="2555374"/>
            <a:ext cx="402966" cy="205755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Прямокутник 62"/>
          <p:cNvSpPr/>
          <p:nvPr/>
        </p:nvSpPr>
        <p:spPr>
          <a:xfrm rot="20155534">
            <a:off x="1658539" y="2932121"/>
            <a:ext cx="1067921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11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ГОЛЬФСТРІМ</a:t>
            </a:r>
            <a:endParaRPr lang="uk-UA" sz="11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4" name="Прямокутник 63"/>
          <p:cNvSpPr/>
          <p:nvPr/>
        </p:nvSpPr>
        <p:spPr>
          <a:xfrm rot="19546376">
            <a:off x="3137247" y="1989845"/>
            <a:ext cx="1316387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11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Пн.-Атлантична</a:t>
            </a:r>
            <a:endParaRPr lang="uk-UA" sz="11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5" name="Прямокутник 64"/>
          <p:cNvSpPr/>
          <p:nvPr/>
        </p:nvSpPr>
        <p:spPr>
          <a:xfrm rot="20155534">
            <a:off x="2389245" y="4037782"/>
            <a:ext cx="1031051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11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Пн.Пасатна</a:t>
            </a:r>
            <a:endParaRPr lang="uk-UA" sz="11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6" name="Прямокутник 65"/>
          <p:cNvSpPr/>
          <p:nvPr/>
        </p:nvSpPr>
        <p:spPr>
          <a:xfrm rot="603876">
            <a:off x="3149403" y="4813970"/>
            <a:ext cx="1037463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11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Пд.Пасатна</a:t>
            </a:r>
            <a:endParaRPr lang="uk-UA" sz="11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7" name="Прямокутник 66"/>
          <p:cNvSpPr/>
          <p:nvPr/>
        </p:nvSpPr>
        <p:spPr>
          <a:xfrm rot="2270389">
            <a:off x="1705189" y="4297759"/>
            <a:ext cx="867546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11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Гвіанська</a:t>
            </a:r>
            <a:endParaRPr lang="uk-UA" sz="11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8" name="Прямокутник 67"/>
          <p:cNvSpPr/>
          <p:nvPr/>
        </p:nvSpPr>
        <p:spPr>
          <a:xfrm rot="18381420">
            <a:off x="2594956" y="5521012"/>
            <a:ext cx="1079142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11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Бразильська</a:t>
            </a:r>
            <a:endParaRPr lang="uk-UA" sz="11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9" name="Прямокутник 68"/>
          <p:cNvSpPr/>
          <p:nvPr/>
        </p:nvSpPr>
        <p:spPr>
          <a:xfrm rot="17211841">
            <a:off x="2029438" y="2089481"/>
            <a:ext cx="1257075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11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Лабрадорська</a:t>
            </a:r>
            <a:endParaRPr lang="uk-UA" sz="11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0" name="Прямокутник 69"/>
          <p:cNvSpPr/>
          <p:nvPr/>
        </p:nvSpPr>
        <p:spPr>
          <a:xfrm rot="18122935">
            <a:off x="3009569" y="3185072"/>
            <a:ext cx="966931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11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Канарська</a:t>
            </a:r>
            <a:endParaRPr lang="uk-UA" sz="11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1" name="Прямокутник 70"/>
          <p:cNvSpPr/>
          <p:nvPr/>
        </p:nvSpPr>
        <p:spPr>
          <a:xfrm rot="4521888">
            <a:off x="3908579" y="5772772"/>
            <a:ext cx="1064715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11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Бенгельська</a:t>
            </a:r>
            <a:endParaRPr lang="uk-UA" sz="11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2" name="Прямокутник 71"/>
          <p:cNvSpPr/>
          <p:nvPr/>
        </p:nvSpPr>
        <p:spPr>
          <a:xfrm rot="21410184">
            <a:off x="3197788" y="6489135"/>
            <a:ext cx="1612942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11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Течія Західних Вітрів</a:t>
            </a:r>
            <a:endParaRPr lang="uk-UA" sz="11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3" name="Стрілка вправо 72"/>
          <p:cNvSpPr/>
          <p:nvPr/>
        </p:nvSpPr>
        <p:spPr>
          <a:xfrm rot="17580945">
            <a:off x="2239339" y="6391505"/>
            <a:ext cx="774131" cy="240942"/>
          </a:xfrm>
          <a:prstGeom prst="rightArrow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ln>
                <a:solidFill>
                  <a:srgbClr val="00B0F0"/>
                </a:solidFill>
              </a:ln>
              <a:solidFill>
                <a:srgbClr val="00B0F0"/>
              </a:solidFill>
            </a:endParaRPr>
          </a:p>
        </p:txBody>
      </p:sp>
      <p:sp>
        <p:nvSpPr>
          <p:cNvPr id="74" name="Прямокутник 73"/>
          <p:cNvSpPr/>
          <p:nvPr/>
        </p:nvSpPr>
        <p:spPr>
          <a:xfrm rot="18377941">
            <a:off x="2203049" y="6292947"/>
            <a:ext cx="857927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11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Фолк-</a:t>
            </a:r>
          </a:p>
          <a:p>
            <a:pPr algn="ctr"/>
            <a:r>
              <a:rPr lang="uk-UA" sz="11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лендська</a:t>
            </a:r>
            <a:endParaRPr lang="uk-UA" sz="11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82328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  <p:bldP spid="24" grpId="0"/>
      <p:bldP spid="25" grpId="0"/>
      <p:bldP spid="29" grpId="0"/>
      <p:bldP spid="41" grpId="0" animBg="1"/>
      <p:bldP spid="46" grpId="0" animBg="1"/>
      <p:bldP spid="54" grpId="0" animBg="1"/>
      <p:bldP spid="55" grpId="0" animBg="1"/>
      <p:bldP spid="23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019818" y="1988840"/>
            <a:ext cx="7248871" cy="76944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ДЯКУЮ ЗА УВАГУ!!!</a:t>
            </a:r>
            <a:endParaRPr lang="ru-RU" sz="4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4770385"/>
            <a:ext cx="2267744" cy="17008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70385"/>
            <a:ext cx="2315813" cy="170080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4770385"/>
            <a:ext cx="2148069" cy="17008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9952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0160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35496" y="116632"/>
            <a:ext cx="53367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Пустеля Наміб</a:t>
            </a:r>
            <a:endParaRPr lang="uk-UA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4" name="Сонце 3"/>
          <p:cNvSpPr/>
          <p:nvPr/>
        </p:nvSpPr>
        <p:spPr>
          <a:xfrm>
            <a:off x="179512" y="1196752"/>
            <a:ext cx="1656184" cy="1512168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Прямокутник 4"/>
          <p:cNvSpPr/>
          <p:nvPr/>
        </p:nvSpPr>
        <p:spPr>
          <a:xfrm>
            <a:off x="2051720" y="1352671"/>
            <a:ext cx="2855269" cy="120032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Температура:</a:t>
            </a:r>
          </a:p>
          <a:p>
            <a:r>
              <a:rPr lang="uk-U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Влітку – до 30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º</a:t>
            </a:r>
            <a:r>
              <a:rPr lang="uk-U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</a:t>
            </a:r>
          </a:p>
          <a:p>
            <a:r>
              <a:rPr lang="uk-UA" sz="2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Взимку – до 16</a:t>
            </a:r>
            <a:r>
              <a:rPr lang="en-US" sz="2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º</a:t>
            </a:r>
            <a:r>
              <a:rPr lang="uk-UA" sz="2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 </a:t>
            </a:r>
            <a:endParaRPr lang="uk-UA" sz="2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Хмара 5"/>
          <p:cNvSpPr/>
          <p:nvPr/>
        </p:nvSpPr>
        <p:spPr>
          <a:xfrm>
            <a:off x="5500918" y="1352670"/>
            <a:ext cx="2527466" cy="1428258"/>
          </a:xfrm>
          <a:prstGeom prst="cloud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ОПАДИ</a:t>
            </a:r>
          </a:p>
          <a:p>
            <a:pPr algn="ctr"/>
            <a:r>
              <a:rPr lang="uk-UA" dirty="0" smtClean="0"/>
              <a:t>10-30 мм/рік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691353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5765" cy="6859325"/>
          </a:xfrm>
          <a:prstGeom prst="rect">
            <a:avLst/>
          </a:prstGeom>
        </p:spPr>
      </p:pic>
      <p:sp>
        <p:nvSpPr>
          <p:cNvPr id="3" name="Сонце 2"/>
          <p:cNvSpPr/>
          <p:nvPr/>
        </p:nvSpPr>
        <p:spPr>
          <a:xfrm>
            <a:off x="6588224" y="119006"/>
            <a:ext cx="1656184" cy="1512168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Хмара 3"/>
          <p:cNvSpPr/>
          <p:nvPr/>
        </p:nvSpPr>
        <p:spPr>
          <a:xfrm>
            <a:off x="2548590" y="142615"/>
            <a:ext cx="2527466" cy="1428258"/>
          </a:xfrm>
          <a:prstGeom prst="cloud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ОПАДИ</a:t>
            </a:r>
          </a:p>
          <a:p>
            <a:pPr algn="ctr"/>
            <a:r>
              <a:rPr lang="uk-UA" dirty="0" smtClean="0"/>
              <a:t>1000-2000 мм/рік</a:t>
            </a:r>
            <a:endParaRPr lang="uk-UA" dirty="0"/>
          </a:p>
        </p:txBody>
      </p:sp>
      <p:sp>
        <p:nvSpPr>
          <p:cNvPr id="5" name="Прямокутник 4"/>
          <p:cNvSpPr/>
          <p:nvPr/>
        </p:nvSpPr>
        <p:spPr>
          <a:xfrm>
            <a:off x="6109219" y="1700808"/>
            <a:ext cx="2855269" cy="120032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Температура:</a:t>
            </a:r>
          </a:p>
          <a:p>
            <a:r>
              <a:rPr lang="uk-U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Влітку – до 28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º</a:t>
            </a:r>
            <a:r>
              <a:rPr lang="uk-U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</a:t>
            </a:r>
          </a:p>
          <a:p>
            <a:r>
              <a:rPr lang="uk-UA" sz="2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Взимку – до 16</a:t>
            </a:r>
            <a:r>
              <a:rPr lang="en-US" sz="2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º</a:t>
            </a:r>
            <a:r>
              <a:rPr lang="uk-UA" sz="2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 </a:t>
            </a:r>
            <a:endParaRPr lang="uk-UA" sz="2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-2" y="5103674"/>
            <a:ext cx="914400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Перемінно-вологі ліси</a:t>
            </a:r>
          </a:p>
          <a:p>
            <a:pPr algn="ctr"/>
            <a:r>
              <a:rPr lang="uk-UA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Бразилії</a:t>
            </a:r>
            <a:endParaRPr lang="uk-UA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027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 rot="19963552">
            <a:off x="-28448" y="1145110"/>
            <a:ext cx="7742824" cy="17543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uk-UA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ЗАПРОПОНУЙТЕ СВОЇ</a:t>
            </a:r>
          </a:p>
          <a:p>
            <a:pPr algn="ctr"/>
            <a:r>
              <a:rPr lang="uk-UA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ГІПОТЕЗИ!?</a:t>
            </a:r>
            <a:endParaRPr lang="uk-UA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601216317"/>
              </p:ext>
            </p:extLst>
          </p:nvPr>
        </p:nvGraphicFramePr>
        <p:xfrm>
          <a:off x="4572000" y="3645023"/>
          <a:ext cx="4572000" cy="30511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 descr="Ð ÐµÐ·ÑÐ»ÑÑÐ°Ñ Ð¿Ð¾ÑÑÐºÑ Ð·Ð¾Ð±ÑÐ°Ð¶ÐµÐ½Ñ Ð·Ð° Ð·Ð°Ð¿Ð¸ÑÐ¾Ð¼ &quot;ÑÐ¼Ð°Ð¹Ð»Ð¸Ðº&quot;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3735288" cy="278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Ð ÐµÐ·ÑÐ»ÑÑÐ°Ñ Ð¿Ð¾ÑÑÐºÑ Ð·Ð¾Ð±ÑÐ°Ð¶ÐµÐ½Ñ Ð·Ð° Ð·Ð°Ð¿Ð¸ÑÐ¾Ð¼ &quot;Ð»Ð°Ð¼Ð¿Ð¾ÑÐºÐ° Ð²ÐµÐºÑÐ¾Ñ&quot;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5301208"/>
            <a:ext cx="1115945" cy="111594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Ð ÐµÐ·ÑÐ»ÑÑÐ°Ñ Ð¿Ð¾ÑÑÐºÑ Ð·Ð¾Ð±ÑÐ°Ð¶ÐµÐ½Ñ Ð·Ð° Ð·Ð°Ð¿Ð¸ÑÐ¾Ð¼ &quot;Ð³ÐµÐ¾Ð³ÑÐ°ÑÐ¸&quot;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375797"/>
            <a:ext cx="1192079" cy="117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Ð ÐµÐ·ÑÐ»ÑÑÐ°Ñ Ð¿Ð¾ÑÑÐºÑ Ð·Ð¾Ð±ÑÐ°Ð¶ÐµÐ½Ñ Ð·Ð° Ð·Ð°Ð¿Ð¸ÑÐ¾Ð¼ &quot;ÑÐ±Ð½ Ð±Ð°ÑÑÑÑÐ°&quot;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564904"/>
            <a:ext cx="1039416" cy="1301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784" y="3161525"/>
            <a:ext cx="1047750" cy="1409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74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3" t="7996" r="46111" b="6080"/>
          <a:stretch/>
        </p:blipFill>
        <p:spPr>
          <a:xfrm>
            <a:off x="694266" y="836712"/>
            <a:ext cx="4233333" cy="5623355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971600" y="0"/>
            <a:ext cx="7770077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Карта природних зон</a:t>
            </a:r>
            <a:endParaRPr lang="uk-UA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4" name="Полілінія 3"/>
          <p:cNvSpPr/>
          <p:nvPr/>
        </p:nvSpPr>
        <p:spPr>
          <a:xfrm>
            <a:off x="3657337" y="4538133"/>
            <a:ext cx="364330" cy="719667"/>
          </a:xfrm>
          <a:custGeom>
            <a:avLst/>
            <a:gdLst>
              <a:gd name="connsiteX0" fmla="*/ 17196 w 364330"/>
              <a:gd name="connsiteY0" fmla="*/ 127000 h 719667"/>
              <a:gd name="connsiteX1" fmla="*/ 8730 w 364330"/>
              <a:gd name="connsiteY1" fmla="*/ 84667 h 719667"/>
              <a:gd name="connsiteX2" fmla="*/ 263 w 364330"/>
              <a:gd name="connsiteY2" fmla="*/ 59267 h 719667"/>
              <a:gd name="connsiteX3" fmla="*/ 17196 w 364330"/>
              <a:gd name="connsiteY3" fmla="*/ 25400 h 719667"/>
              <a:gd name="connsiteX4" fmla="*/ 25663 w 364330"/>
              <a:gd name="connsiteY4" fmla="*/ 0 h 719667"/>
              <a:gd name="connsiteX5" fmla="*/ 59530 w 364330"/>
              <a:gd name="connsiteY5" fmla="*/ 220134 h 719667"/>
              <a:gd name="connsiteX6" fmla="*/ 84930 w 364330"/>
              <a:gd name="connsiteY6" fmla="*/ 228600 h 719667"/>
              <a:gd name="connsiteX7" fmla="*/ 101863 w 364330"/>
              <a:gd name="connsiteY7" fmla="*/ 245534 h 719667"/>
              <a:gd name="connsiteX8" fmla="*/ 127263 w 364330"/>
              <a:gd name="connsiteY8" fmla="*/ 254000 h 719667"/>
              <a:gd name="connsiteX9" fmla="*/ 161130 w 364330"/>
              <a:gd name="connsiteY9" fmla="*/ 330200 h 719667"/>
              <a:gd name="connsiteX10" fmla="*/ 194996 w 364330"/>
              <a:gd name="connsiteY10" fmla="*/ 338667 h 719667"/>
              <a:gd name="connsiteX11" fmla="*/ 279663 w 364330"/>
              <a:gd name="connsiteY11" fmla="*/ 355600 h 719667"/>
              <a:gd name="connsiteX12" fmla="*/ 305063 w 364330"/>
              <a:gd name="connsiteY12" fmla="*/ 397934 h 719667"/>
              <a:gd name="connsiteX13" fmla="*/ 313530 w 364330"/>
              <a:gd name="connsiteY13" fmla="*/ 423334 h 719667"/>
              <a:gd name="connsiteX14" fmla="*/ 338930 w 364330"/>
              <a:gd name="connsiteY14" fmla="*/ 448734 h 719667"/>
              <a:gd name="connsiteX15" fmla="*/ 364330 w 364330"/>
              <a:gd name="connsiteY15" fmla="*/ 499534 h 719667"/>
              <a:gd name="connsiteX16" fmla="*/ 347396 w 364330"/>
              <a:gd name="connsiteY16" fmla="*/ 592667 h 719667"/>
              <a:gd name="connsiteX17" fmla="*/ 321996 w 364330"/>
              <a:gd name="connsiteY17" fmla="*/ 618067 h 719667"/>
              <a:gd name="connsiteX18" fmla="*/ 305063 w 364330"/>
              <a:gd name="connsiteY18" fmla="*/ 643467 h 719667"/>
              <a:gd name="connsiteX19" fmla="*/ 313530 w 364330"/>
              <a:gd name="connsiteY19" fmla="*/ 677334 h 719667"/>
              <a:gd name="connsiteX20" fmla="*/ 338930 w 364330"/>
              <a:gd name="connsiteY20" fmla="*/ 685800 h 719667"/>
              <a:gd name="connsiteX21" fmla="*/ 347396 w 364330"/>
              <a:gd name="connsiteY21" fmla="*/ 711200 h 719667"/>
              <a:gd name="connsiteX22" fmla="*/ 321996 w 364330"/>
              <a:gd name="connsiteY22" fmla="*/ 719667 h 719667"/>
              <a:gd name="connsiteX23" fmla="*/ 211930 w 364330"/>
              <a:gd name="connsiteY23" fmla="*/ 694267 h 719667"/>
              <a:gd name="connsiteX24" fmla="*/ 186530 w 364330"/>
              <a:gd name="connsiteY24" fmla="*/ 677334 h 719667"/>
              <a:gd name="connsiteX25" fmla="*/ 169596 w 364330"/>
              <a:gd name="connsiteY25" fmla="*/ 584200 h 719667"/>
              <a:gd name="connsiteX26" fmla="*/ 161130 w 364330"/>
              <a:gd name="connsiteY26" fmla="*/ 541867 h 719667"/>
              <a:gd name="connsiteX27" fmla="*/ 101863 w 364330"/>
              <a:gd name="connsiteY27" fmla="*/ 491067 h 719667"/>
              <a:gd name="connsiteX28" fmla="*/ 93396 w 364330"/>
              <a:gd name="connsiteY28" fmla="*/ 465667 h 719667"/>
              <a:gd name="connsiteX29" fmla="*/ 84930 w 364330"/>
              <a:gd name="connsiteY29" fmla="*/ 338667 h 719667"/>
              <a:gd name="connsiteX30" fmla="*/ 17196 w 364330"/>
              <a:gd name="connsiteY30" fmla="*/ 279400 h 719667"/>
              <a:gd name="connsiteX31" fmla="*/ 8730 w 364330"/>
              <a:gd name="connsiteY31" fmla="*/ 254000 h 719667"/>
              <a:gd name="connsiteX32" fmla="*/ 8730 w 364330"/>
              <a:gd name="connsiteY32" fmla="*/ 33867 h 719667"/>
              <a:gd name="connsiteX33" fmla="*/ 34130 w 364330"/>
              <a:gd name="connsiteY33" fmla="*/ 59267 h 719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64330" h="719667">
                <a:moveTo>
                  <a:pt x="17196" y="127000"/>
                </a:moveTo>
                <a:cubicBezTo>
                  <a:pt x="14374" y="112889"/>
                  <a:pt x="12220" y="98628"/>
                  <a:pt x="8730" y="84667"/>
                </a:cubicBezTo>
                <a:cubicBezTo>
                  <a:pt x="6565" y="76009"/>
                  <a:pt x="-999" y="68102"/>
                  <a:pt x="263" y="59267"/>
                </a:cubicBezTo>
                <a:cubicBezTo>
                  <a:pt x="2048" y="46772"/>
                  <a:pt x="12224" y="37001"/>
                  <a:pt x="17196" y="25400"/>
                </a:cubicBezTo>
                <a:cubicBezTo>
                  <a:pt x="20712" y="17197"/>
                  <a:pt x="22841" y="8467"/>
                  <a:pt x="25663" y="0"/>
                </a:cubicBezTo>
                <a:cubicBezTo>
                  <a:pt x="94272" y="68613"/>
                  <a:pt x="11139" y="-21817"/>
                  <a:pt x="59530" y="220134"/>
                </a:cubicBezTo>
                <a:cubicBezTo>
                  <a:pt x="61280" y="228885"/>
                  <a:pt x="76463" y="225778"/>
                  <a:pt x="84930" y="228600"/>
                </a:cubicBezTo>
                <a:cubicBezTo>
                  <a:pt x="90574" y="234245"/>
                  <a:pt x="95018" y="241427"/>
                  <a:pt x="101863" y="245534"/>
                </a:cubicBezTo>
                <a:cubicBezTo>
                  <a:pt x="109516" y="250126"/>
                  <a:pt x="122076" y="246738"/>
                  <a:pt x="127263" y="254000"/>
                </a:cubicBezTo>
                <a:cubicBezTo>
                  <a:pt x="137895" y="268884"/>
                  <a:pt x="139722" y="315928"/>
                  <a:pt x="161130" y="330200"/>
                </a:cubicBezTo>
                <a:cubicBezTo>
                  <a:pt x="170812" y="336655"/>
                  <a:pt x="183618" y="336229"/>
                  <a:pt x="194996" y="338667"/>
                </a:cubicBezTo>
                <a:cubicBezTo>
                  <a:pt x="223138" y="344698"/>
                  <a:pt x="251441" y="349956"/>
                  <a:pt x="279663" y="355600"/>
                </a:cubicBezTo>
                <a:cubicBezTo>
                  <a:pt x="303649" y="427554"/>
                  <a:pt x="270197" y="339823"/>
                  <a:pt x="305063" y="397934"/>
                </a:cubicBezTo>
                <a:cubicBezTo>
                  <a:pt x="309655" y="405587"/>
                  <a:pt x="308579" y="415908"/>
                  <a:pt x="313530" y="423334"/>
                </a:cubicBezTo>
                <a:cubicBezTo>
                  <a:pt x="320172" y="433297"/>
                  <a:pt x="331265" y="439536"/>
                  <a:pt x="338930" y="448734"/>
                </a:cubicBezTo>
                <a:cubicBezTo>
                  <a:pt x="357166" y="470617"/>
                  <a:pt x="355844" y="474078"/>
                  <a:pt x="364330" y="499534"/>
                </a:cubicBezTo>
                <a:cubicBezTo>
                  <a:pt x="363971" y="502408"/>
                  <a:pt x="359444" y="574595"/>
                  <a:pt x="347396" y="592667"/>
                </a:cubicBezTo>
                <a:cubicBezTo>
                  <a:pt x="340754" y="602630"/>
                  <a:pt x="329661" y="608869"/>
                  <a:pt x="321996" y="618067"/>
                </a:cubicBezTo>
                <a:cubicBezTo>
                  <a:pt x="315482" y="625884"/>
                  <a:pt x="310707" y="635000"/>
                  <a:pt x="305063" y="643467"/>
                </a:cubicBezTo>
                <a:cubicBezTo>
                  <a:pt x="307885" y="654756"/>
                  <a:pt x="306261" y="668248"/>
                  <a:pt x="313530" y="677334"/>
                </a:cubicBezTo>
                <a:cubicBezTo>
                  <a:pt x="319105" y="684303"/>
                  <a:pt x="332619" y="679489"/>
                  <a:pt x="338930" y="685800"/>
                </a:cubicBezTo>
                <a:cubicBezTo>
                  <a:pt x="345241" y="692111"/>
                  <a:pt x="344574" y="702733"/>
                  <a:pt x="347396" y="711200"/>
                </a:cubicBezTo>
                <a:cubicBezTo>
                  <a:pt x="338929" y="714022"/>
                  <a:pt x="330921" y="719667"/>
                  <a:pt x="321996" y="719667"/>
                </a:cubicBezTo>
                <a:cubicBezTo>
                  <a:pt x="300529" y="719667"/>
                  <a:pt x="232049" y="707679"/>
                  <a:pt x="211930" y="694267"/>
                </a:cubicBezTo>
                <a:lnTo>
                  <a:pt x="186530" y="677334"/>
                </a:lnTo>
                <a:cubicBezTo>
                  <a:pt x="165625" y="572810"/>
                  <a:pt x="191250" y="703301"/>
                  <a:pt x="169596" y="584200"/>
                </a:cubicBezTo>
                <a:cubicBezTo>
                  <a:pt x="167022" y="570042"/>
                  <a:pt x="168119" y="554447"/>
                  <a:pt x="161130" y="541867"/>
                </a:cubicBezTo>
                <a:cubicBezTo>
                  <a:pt x="149053" y="520128"/>
                  <a:pt x="122073" y="504540"/>
                  <a:pt x="101863" y="491067"/>
                </a:cubicBezTo>
                <a:cubicBezTo>
                  <a:pt x="99041" y="482600"/>
                  <a:pt x="94382" y="474537"/>
                  <a:pt x="93396" y="465667"/>
                </a:cubicBezTo>
                <a:cubicBezTo>
                  <a:pt x="88711" y="423499"/>
                  <a:pt x="95727" y="379697"/>
                  <a:pt x="84930" y="338667"/>
                </a:cubicBezTo>
                <a:cubicBezTo>
                  <a:pt x="81336" y="325010"/>
                  <a:pt x="28258" y="287696"/>
                  <a:pt x="17196" y="279400"/>
                </a:cubicBezTo>
                <a:cubicBezTo>
                  <a:pt x="14374" y="270933"/>
                  <a:pt x="9773" y="262863"/>
                  <a:pt x="8730" y="254000"/>
                </a:cubicBezTo>
                <a:cubicBezTo>
                  <a:pt x="-5079" y="136619"/>
                  <a:pt x="-521" y="144872"/>
                  <a:pt x="8730" y="33867"/>
                </a:cubicBezTo>
                <a:cubicBezTo>
                  <a:pt x="39485" y="44119"/>
                  <a:pt x="34130" y="33409"/>
                  <a:pt x="34130" y="59267"/>
                </a:cubicBezTo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Полілінія 4"/>
          <p:cNvSpPr/>
          <p:nvPr/>
        </p:nvSpPr>
        <p:spPr>
          <a:xfrm>
            <a:off x="2929467" y="2768600"/>
            <a:ext cx="1542178" cy="883312"/>
          </a:xfrm>
          <a:custGeom>
            <a:avLst/>
            <a:gdLst>
              <a:gd name="connsiteX0" fmla="*/ 1524000 w 1542178"/>
              <a:gd name="connsiteY0" fmla="*/ 829733 h 883312"/>
              <a:gd name="connsiteX1" fmla="*/ 1473200 w 1542178"/>
              <a:gd name="connsiteY1" fmla="*/ 804333 h 883312"/>
              <a:gd name="connsiteX2" fmla="*/ 1430866 w 1542178"/>
              <a:gd name="connsiteY2" fmla="*/ 762000 h 883312"/>
              <a:gd name="connsiteX3" fmla="*/ 1371600 w 1542178"/>
              <a:gd name="connsiteY3" fmla="*/ 745067 h 883312"/>
              <a:gd name="connsiteX4" fmla="*/ 1363133 w 1542178"/>
              <a:gd name="connsiteY4" fmla="*/ 719667 h 883312"/>
              <a:gd name="connsiteX5" fmla="*/ 1270000 w 1542178"/>
              <a:gd name="connsiteY5" fmla="*/ 711200 h 883312"/>
              <a:gd name="connsiteX6" fmla="*/ 1236133 w 1542178"/>
              <a:gd name="connsiteY6" fmla="*/ 728133 h 883312"/>
              <a:gd name="connsiteX7" fmla="*/ 1185333 w 1542178"/>
              <a:gd name="connsiteY7" fmla="*/ 745067 h 883312"/>
              <a:gd name="connsiteX8" fmla="*/ 1159933 w 1542178"/>
              <a:gd name="connsiteY8" fmla="*/ 762000 h 883312"/>
              <a:gd name="connsiteX9" fmla="*/ 982133 w 1542178"/>
              <a:gd name="connsiteY9" fmla="*/ 745067 h 883312"/>
              <a:gd name="connsiteX10" fmla="*/ 939800 w 1542178"/>
              <a:gd name="connsiteY10" fmla="*/ 736600 h 883312"/>
              <a:gd name="connsiteX11" fmla="*/ 829733 w 1542178"/>
              <a:gd name="connsiteY11" fmla="*/ 719667 h 883312"/>
              <a:gd name="connsiteX12" fmla="*/ 778933 w 1542178"/>
              <a:gd name="connsiteY12" fmla="*/ 702733 h 883312"/>
              <a:gd name="connsiteX13" fmla="*/ 753533 w 1542178"/>
              <a:gd name="connsiteY13" fmla="*/ 685800 h 883312"/>
              <a:gd name="connsiteX14" fmla="*/ 702733 w 1542178"/>
              <a:gd name="connsiteY14" fmla="*/ 668867 h 883312"/>
              <a:gd name="connsiteX15" fmla="*/ 668866 w 1542178"/>
              <a:gd name="connsiteY15" fmla="*/ 651933 h 883312"/>
              <a:gd name="connsiteX16" fmla="*/ 575733 w 1542178"/>
              <a:gd name="connsiteY16" fmla="*/ 643467 h 883312"/>
              <a:gd name="connsiteX17" fmla="*/ 482600 w 1542178"/>
              <a:gd name="connsiteY17" fmla="*/ 626533 h 883312"/>
              <a:gd name="connsiteX18" fmla="*/ 457200 w 1542178"/>
              <a:gd name="connsiteY18" fmla="*/ 618067 h 883312"/>
              <a:gd name="connsiteX19" fmla="*/ 177800 w 1542178"/>
              <a:gd name="connsiteY19" fmla="*/ 609600 h 883312"/>
              <a:gd name="connsiteX20" fmla="*/ 101600 w 1542178"/>
              <a:gd name="connsiteY20" fmla="*/ 592667 h 883312"/>
              <a:gd name="connsiteX21" fmla="*/ 0 w 1542178"/>
              <a:gd name="connsiteY21" fmla="*/ 584200 h 883312"/>
              <a:gd name="connsiteX22" fmla="*/ 16933 w 1542178"/>
              <a:gd name="connsiteY22" fmla="*/ 431800 h 883312"/>
              <a:gd name="connsiteX23" fmla="*/ 50800 w 1542178"/>
              <a:gd name="connsiteY23" fmla="*/ 355600 h 883312"/>
              <a:gd name="connsiteX24" fmla="*/ 76200 w 1542178"/>
              <a:gd name="connsiteY24" fmla="*/ 287867 h 883312"/>
              <a:gd name="connsiteX25" fmla="*/ 84666 w 1542178"/>
              <a:gd name="connsiteY25" fmla="*/ 262467 h 883312"/>
              <a:gd name="connsiteX26" fmla="*/ 101600 w 1542178"/>
              <a:gd name="connsiteY26" fmla="*/ 245533 h 883312"/>
              <a:gd name="connsiteX27" fmla="*/ 135466 w 1542178"/>
              <a:gd name="connsiteY27" fmla="*/ 194733 h 883312"/>
              <a:gd name="connsiteX28" fmla="*/ 186266 w 1542178"/>
              <a:gd name="connsiteY28" fmla="*/ 186267 h 883312"/>
              <a:gd name="connsiteX29" fmla="*/ 237066 w 1542178"/>
              <a:gd name="connsiteY29" fmla="*/ 169333 h 883312"/>
              <a:gd name="connsiteX30" fmla="*/ 254000 w 1542178"/>
              <a:gd name="connsiteY30" fmla="*/ 152400 h 883312"/>
              <a:gd name="connsiteX31" fmla="*/ 304800 w 1542178"/>
              <a:gd name="connsiteY31" fmla="*/ 135467 h 883312"/>
              <a:gd name="connsiteX32" fmla="*/ 364066 w 1542178"/>
              <a:gd name="connsiteY32" fmla="*/ 118533 h 883312"/>
              <a:gd name="connsiteX33" fmla="*/ 448733 w 1542178"/>
              <a:gd name="connsiteY33" fmla="*/ 76200 h 883312"/>
              <a:gd name="connsiteX34" fmla="*/ 508000 w 1542178"/>
              <a:gd name="connsiteY34" fmla="*/ 42333 h 883312"/>
              <a:gd name="connsiteX35" fmla="*/ 558800 w 1542178"/>
              <a:gd name="connsiteY35" fmla="*/ 25400 h 883312"/>
              <a:gd name="connsiteX36" fmla="*/ 609600 w 1542178"/>
              <a:gd name="connsiteY36" fmla="*/ 0 h 883312"/>
              <a:gd name="connsiteX37" fmla="*/ 702733 w 1542178"/>
              <a:gd name="connsiteY37" fmla="*/ 8467 h 883312"/>
              <a:gd name="connsiteX38" fmla="*/ 770466 w 1542178"/>
              <a:gd name="connsiteY38" fmla="*/ 59267 h 883312"/>
              <a:gd name="connsiteX39" fmla="*/ 829733 w 1542178"/>
              <a:gd name="connsiteY39" fmla="*/ 110067 h 883312"/>
              <a:gd name="connsiteX40" fmla="*/ 880533 w 1542178"/>
              <a:gd name="connsiteY40" fmla="*/ 152400 h 883312"/>
              <a:gd name="connsiteX41" fmla="*/ 931333 w 1542178"/>
              <a:gd name="connsiteY41" fmla="*/ 169333 h 883312"/>
              <a:gd name="connsiteX42" fmla="*/ 956733 w 1542178"/>
              <a:gd name="connsiteY42" fmla="*/ 160867 h 883312"/>
              <a:gd name="connsiteX43" fmla="*/ 982133 w 1542178"/>
              <a:gd name="connsiteY43" fmla="*/ 118533 h 883312"/>
              <a:gd name="connsiteX44" fmla="*/ 990600 w 1542178"/>
              <a:gd name="connsiteY44" fmla="*/ 59267 h 883312"/>
              <a:gd name="connsiteX45" fmla="*/ 1092200 w 1542178"/>
              <a:gd name="connsiteY45" fmla="*/ 101600 h 883312"/>
              <a:gd name="connsiteX46" fmla="*/ 1117600 w 1542178"/>
              <a:gd name="connsiteY46" fmla="*/ 118533 h 883312"/>
              <a:gd name="connsiteX47" fmla="*/ 1236133 w 1542178"/>
              <a:gd name="connsiteY47" fmla="*/ 135467 h 883312"/>
              <a:gd name="connsiteX48" fmla="*/ 1253066 w 1542178"/>
              <a:gd name="connsiteY48" fmla="*/ 160867 h 883312"/>
              <a:gd name="connsiteX49" fmla="*/ 1261533 w 1542178"/>
              <a:gd name="connsiteY49" fmla="*/ 186267 h 883312"/>
              <a:gd name="connsiteX50" fmla="*/ 1278466 w 1542178"/>
              <a:gd name="connsiteY50" fmla="*/ 220133 h 883312"/>
              <a:gd name="connsiteX51" fmla="*/ 1286933 w 1542178"/>
              <a:gd name="connsiteY51" fmla="*/ 245533 h 883312"/>
              <a:gd name="connsiteX52" fmla="*/ 1303866 w 1542178"/>
              <a:gd name="connsiteY52" fmla="*/ 262467 h 883312"/>
              <a:gd name="connsiteX53" fmla="*/ 1329266 w 1542178"/>
              <a:gd name="connsiteY53" fmla="*/ 313267 h 883312"/>
              <a:gd name="connsiteX54" fmla="*/ 1346200 w 1542178"/>
              <a:gd name="connsiteY54" fmla="*/ 372533 h 883312"/>
              <a:gd name="connsiteX55" fmla="*/ 1363133 w 1542178"/>
              <a:gd name="connsiteY55" fmla="*/ 397933 h 883312"/>
              <a:gd name="connsiteX56" fmla="*/ 1371600 w 1542178"/>
              <a:gd name="connsiteY56" fmla="*/ 440267 h 883312"/>
              <a:gd name="connsiteX57" fmla="*/ 1380066 w 1542178"/>
              <a:gd name="connsiteY57" fmla="*/ 516467 h 883312"/>
              <a:gd name="connsiteX58" fmla="*/ 1397000 w 1542178"/>
              <a:gd name="connsiteY58" fmla="*/ 584200 h 883312"/>
              <a:gd name="connsiteX59" fmla="*/ 1439333 w 1542178"/>
              <a:gd name="connsiteY59" fmla="*/ 635000 h 883312"/>
              <a:gd name="connsiteX60" fmla="*/ 1473200 w 1542178"/>
              <a:gd name="connsiteY60" fmla="*/ 685800 h 883312"/>
              <a:gd name="connsiteX61" fmla="*/ 1490133 w 1542178"/>
              <a:gd name="connsiteY61" fmla="*/ 711200 h 883312"/>
              <a:gd name="connsiteX62" fmla="*/ 1498600 w 1542178"/>
              <a:gd name="connsiteY62" fmla="*/ 736600 h 883312"/>
              <a:gd name="connsiteX63" fmla="*/ 1540933 w 1542178"/>
              <a:gd name="connsiteY63" fmla="*/ 812800 h 883312"/>
              <a:gd name="connsiteX64" fmla="*/ 1532466 w 1542178"/>
              <a:gd name="connsiteY64" fmla="*/ 880533 h 883312"/>
              <a:gd name="connsiteX65" fmla="*/ 1481666 w 1542178"/>
              <a:gd name="connsiteY65" fmla="*/ 863600 h 883312"/>
              <a:gd name="connsiteX66" fmla="*/ 1473200 w 1542178"/>
              <a:gd name="connsiteY66" fmla="*/ 821267 h 883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542178" h="883312">
                <a:moveTo>
                  <a:pt x="1524000" y="829733"/>
                </a:moveTo>
                <a:cubicBezTo>
                  <a:pt x="1507067" y="821266"/>
                  <a:pt x="1488511" y="815468"/>
                  <a:pt x="1473200" y="804333"/>
                </a:cubicBezTo>
                <a:cubicBezTo>
                  <a:pt x="1457061" y="792595"/>
                  <a:pt x="1449798" y="768311"/>
                  <a:pt x="1430866" y="762000"/>
                </a:cubicBezTo>
                <a:cubicBezTo>
                  <a:pt x="1394427" y="749853"/>
                  <a:pt x="1414124" y="755697"/>
                  <a:pt x="1371600" y="745067"/>
                </a:cubicBezTo>
                <a:cubicBezTo>
                  <a:pt x="1368778" y="736600"/>
                  <a:pt x="1367725" y="727320"/>
                  <a:pt x="1363133" y="719667"/>
                </a:cubicBezTo>
                <a:cubicBezTo>
                  <a:pt x="1341255" y="683203"/>
                  <a:pt x="1312112" y="706521"/>
                  <a:pt x="1270000" y="711200"/>
                </a:cubicBezTo>
                <a:cubicBezTo>
                  <a:pt x="1258711" y="716844"/>
                  <a:pt x="1247852" y="723446"/>
                  <a:pt x="1236133" y="728133"/>
                </a:cubicBezTo>
                <a:cubicBezTo>
                  <a:pt x="1219560" y="734762"/>
                  <a:pt x="1200185" y="735166"/>
                  <a:pt x="1185333" y="745067"/>
                </a:cubicBezTo>
                <a:lnTo>
                  <a:pt x="1159933" y="762000"/>
                </a:lnTo>
                <a:cubicBezTo>
                  <a:pt x="1100666" y="756356"/>
                  <a:pt x="1040512" y="756743"/>
                  <a:pt x="982133" y="745067"/>
                </a:cubicBezTo>
                <a:lnTo>
                  <a:pt x="939800" y="736600"/>
                </a:lnTo>
                <a:cubicBezTo>
                  <a:pt x="896714" y="728766"/>
                  <a:pt x="874144" y="726011"/>
                  <a:pt x="829733" y="719667"/>
                </a:cubicBezTo>
                <a:cubicBezTo>
                  <a:pt x="812800" y="714022"/>
                  <a:pt x="793785" y="712634"/>
                  <a:pt x="778933" y="702733"/>
                </a:cubicBezTo>
                <a:cubicBezTo>
                  <a:pt x="770466" y="697089"/>
                  <a:pt x="762832" y="689933"/>
                  <a:pt x="753533" y="685800"/>
                </a:cubicBezTo>
                <a:cubicBezTo>
                  <a:pt x="737222" y="678551"/>
                  <a:pt x="718698" y="676850"/>
                  <a:pt x="702733" y="668867"/>
                </a:cubicBezTo>
                <a:cubicBezTo>
                  <a:pt x="691444" y="663222"/>
                  <a:pt x="681242" y="654408"/>
                  <a:pt x="668866" y="651933"/>
                </a:cubicBezTo>
                <a:cubicBezTo>
                  <a:pt x="638299" y="645820"/>
                  <a:pt x="606715" y="646909"/>
                  <a:pt x="575733" y="643467"/>
                </a:cubicBezTo>
                <a:cubicBezTo>
                  <a:pt x="536483" y="639106"/>
                  <a:pt x="517438" y="636487"/>
                  <a:pt x="482600" y="626533"/>
                </a:cubicBezTo>
                <a:cubicBezTo>
                  <a:pt x="474019" y="624081"/>
                  <a:pt x="466111" y="618562"/>
                  <a:pt x="457200" y="618067"/>
                </a:cubicBezTo>
                <a:cubicBezTo>
                  <a:pt x="364167" y="612899"/>
                  <a:pt x="270933" y="612422"/>
                  <a:pt x="177800" y="609600"/>
                </a:cubicBezTo>
                <a:cubicBezTo>
                  <a:pt x="157007" y="604402"/>
                  <a:pt x="121910" y="595056"/>
                  <a:pt x="101600" y="592667"/>
                </a:cubicBezTo>
                <a:cubicBezTo>
                  <a:pt x="67849" y="588696"/>
                  <a:pt x="33867" y="587022"/>
                  <a:pt x="0" y="584200"/>
                </a:cubicBezTo>
                <a:cubicBezTo>
                  <a:pt x="507" y="577104"/>
                  <a:pt x="1440" y="467950"/>
                  <a:pt x="16933" y="431800"/>
                </a:cubicBezTo>
                <a:cubicBezTo>
                  <a:pt x="43534" y="369730"/>
                  <a:pt x="31056" y="454325"/>
                  <a:pt x="50800" y="355600"/>
                </a:cubicBezTo>
                <a:cubicBezTo>
                  <a:pt x="61262" y="303289"/>
                  <a:pt x="51283" y="325240"/>
                  <a:pt x="76200" y="287867"/>
                </a:cubicBezTo>
                <a:cubicBezTo>
                  <a:pt x="79022" y="279400"/>
                  <a:pt x="80074" y="270120"/>
                  <a:pt x="84666" y="262467"/>
                </a:cubicBezTo>
                <a:cubicBezTo>
                  <a:pt x="88773" y="255622"/>
                  <a:pt x="96810" y="251919"/>
                  <a:pt x="101600" y="245533"/>
                </a:cubicBezTo>
                <a:cubicBezTo>
                  <a:pt x="113811" y="229252"/>
                  <a:pt x="115392" y="198078"/>
                  <a:pt x="135466" y="194733"/>
                </a:cubicBezTo>
                <a:lnTo>
                  <a:pt x="186266" y="186267"/>
                </a:lnTo>
                <a:cubicBezTo>
                  <a:pt x="203199" y="180622"/>
                  <a:pt x="224444" y="181954"/>
                  <a:pt x="237066" y="169333"/>
                </a:cubicBezTo>
                <a:cubicBezTo>
                  <a:pt x="242711" y="163689"/>
                  <a:pt x="246860" y="155970"/>
                  <a:pt x="254000" y="152400"/>
                </a:cubicBezTo>
                <a:cubicBezTo>
                  <a:pt x="269965" y="144418"/>
                  <a:pt x="287867" y="141111"/>
                  <a:pt x="304800" y="135467"/>
                </a:cubicBezTo>
                <a:cubicBezTo>
                  <a:pt x="341245" y="123319"/>
                  <a:pt x="321534" y="129167"/>
                  <a:pt x="364066" y="118533"/>
                </a:cubicBezTo>
                <a:cubicBezTo>
                  <a:pt x="424548" y="78212"/>
                  <a:pt x="395122" y="89603"/>
                  <a:pt x="448733" y="76200"/>
                </a:cubicBezTo>
                <a:cubicBezTo>
                  <a:pt x="471642" y="60928"/>
                  <a:pt x="481148" y="53074"/>
                  <a:pt x="508000" y="42333"/>
                </a:cubicBezTo>
                <a:cubicBezTo>
                  <a:pt x="524573" y="35704"/>
                  <a:pt x="543948" y="35301"/>
                  <a:pt x="558800" y="25400"/>
                </a:cubicBezTo>
                <a:cubicBezTo>
                  <a:pt x="591626" y="3517"/>
                  <a:pt x="574547" y="11685"/>
                  <a:pt x="609600" y="0"/>
                </a:cubicBezTo>
                <a:cubicBezTo>
                  <a:pt x="640644" y="2822"/>
                  <a:pt x="672827" y="-329"/>
                  <a:pt x="702733" y="8467"/>
                </a:cubicBezTo>
                <a:cubicBezTo>
                  <a:pt x="749453" y="22208"/>
                  <a:pt x="743349" y="37573"/>
                  <a:pt x="770466" y="59267"/>
                </a:cubicBezTo>
                <a:cubicBezTo>
                  <a:pt x="834946" y="110852"/>
                  <a:pt x="748198" y="28532"/>
                  <a:pt x="829733" y="110067"/>
                </a:cubicBezTo>
                <a:cubicBezTo>
                  <a:pt x="845684" y="126018"/>
                  <a:pt x="859315" y="142970"/>
                  <a:pt x="880533" y="152400"/>
                </a:cubicBezTo>
                <a:cubicBezTo>
                  <a:pt x="896844" y="159649"/>
                  <a:pt x="931333" y="169333"/>
                  <a:pt x="931333" y="169333"/>
                </a:cubicBezTo>
                <a:cubicBezTo>
                  <a:pt x="939800" y="166511"/>
                  <a:pt x="949080" y="165459"/>
                  <a:pt x="956733" y="160867"/>
                </a:cubicBezTo>
                <a:cubicBezTo>
                  <a:pt x="976102" y="149246"/>
                  <a:pt x="975474" y="138510"/>
                  <a:pt x="982133" y="118533"/>
                </a:cubicBezTo>
                <a:cubicBezTo>
                  <a:pt x="984955" y="98778"/>
                  <a:pt x="975448" y="72254"/>
                  <a:pt x="990600" y="59267"/>
                </a:cubicBezTo>
                <a:cubicBezTo>
                  <a:pt x="1013857" y="39333"/>
                  <a:pt x="1083568" y="95845"/>
                  <a:pt x="1092200" y="101600"/>
                </a:cubicBezTo>
                <a:cubicBezTo>
                  <a:pt x="1100667" y="107244"/>
                  <a:pt x="1107947" y="115315"/>
                  <a:pt x="1117600" y="118533"/>
                </a:cubicBezTo>
                <a:cubicBezTo>
                  <a:pt x="1172573" y="136858"/>
                  <a:pt x="1134112" y="126192"/>
                  <a:pt x="1236133" y="135467"/>
                </a:cubicBezTo>
                <a:cubicBezTo>
                  <a:pt x="1241777" y="143934"/>
                  <a:pt x="1248515" y="151766"/>
                  <a:pt x="1253066" y="160867"/>
                </a:cubicBezTo>
                <a:cubicBezTo>
                  <a:pt x="1257057" y="168849"/>
                  <a:pt x="1258017" y="178064"/>
                  <a:pt x="1261533" y="186267"/>
                </a:cubicBezTo>
                <a:cubicBezTo>
                  <a:pt x="1266505" y="197868"/>
                  <a:pt x="1273494" y="208532"/>
                  <a:pt x="1278466" y="220133"/>
                </a:cubicBezTo>
                <a:cubicBezTo>
                  <a:pt x="1281982" y="228336"/>
                  <a:pt x="1282341" y="237880"/>
                  <a:pt x="1286933" y="245533"/>
                </a:cubicBezTo>
                <a:cubicBezTo>
                  <a:pt x="1291040" y="252378"/>
                  <a:pt x="1298222" y="256822"/>
                  <a:pt x="1303866" y="262467"/>
                </a:cubicBezTo>
                <a:cubicBezTo>
                  <a:pt x="1325148" y="326311"/>
                  <a:pt x="1296440" y="247615"/>
                  <a:pt x="1329266" y="313267"/>
                </a:cubicBezTo>
                <a:cubicBezTo>
                  <a:pt x="1345743" y="346222"/>
                  <a:pt x="1329922" y="334552"/>
                  <a:pt x="1346200" y="372533"/>
                </a:cubicBezTo>
                <a:cubicBezTo>
                  <a:pt x="1350208" y="381886"/>
                  <a:pt x="1357489" y="389466"/>
                  <a:pt x="1363133" y="397933"/>
                </a:cubicBezTo>
                <a:cubicBezTo>
                  <a:pt x="1365955" y="412044"/>
                  <a:pt x="1369565" y="426021"/>
                  <a:pt x="1371600" y="440267"/>
                </a:cubicBezTo>
                <a:cubicBezTo>
                  <a:pt x="1375214" y="465566"/>
                  <a:pt x="1375625" y="491300"/>
                  <a:pt x="1380066" y="516467"/>
                </a:cubicBezTo>
                <a:cubicBezTo>
                  <a:pt x="1384110" y="539385"/>
                  <a:pt x="1384091" y="564836"/>
                  <a:pt x="1397000" y="584200"/>
                </a:cubicBezTo>
                <a:cubicBezTo>
                  <a:pt x="1457501" y="674954"/>
                  <a:pt x="1363286" y="537226"/>
                  <a:pt x="1439333" y="635000"/>
                </a:cubicBezTo>
                <a:cubicBezTo>
                  <a:pt x="1451828" y="651064"/>
                  <a:pt x="1461911" y="668867"/>
                  <a:pt x="1473200" y="685800"/>
                </a:cubicBezTo>
                <a:cubicBezTo>
                  <a:pt x="1478844" y="694267"/>
                  <a:pt x="1486915" y="701547"/>
                  <a:pt x="1490133" y="711200"/>
                </a:cubicBezTo>
                <a:cubicBezTo>
                  <a:pt x="1492955" y="719667"/>
                  <a:pt x="1494266" y="728798"/>
                  <a:pt x="1498600" y="736600"/>
                </a:cubicBezTo>
                <a:cubicBezTo>
                  <a:pt x="1547121" y="823939"/>
                  <a:pt x="1521774" y="755326"/>
                  <a:pt x="1540933" y="812800"/>
                </a:cubicBezTo>
                <a:cubicBezTo>
                  <a:pt x="1538111" y="835378"/>
                  <a:pt x="1549742" y="865725"/>
                  <a:pt x="1532466" y="880533"/>
                </a:cubicBezTo>
                <a:cubicBezTo>
                  <a:pt x="1518914" y="892149"/>
                  <a:pt x="1481666" y="863600"/>
                  <a:pt x="1481666" y="863600"/>
                </a:cubicBezTo>
                <a:lnTo>
                  <a:pt x="1473200" y="821267"/>
                </a:lnTo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олілінія 5"/>
          <p:cNvSpPr/>
          <p:nvPr/>
        </p:nvSpPr>
        <p:spPr>
          <a:xfrm>
            <a:off x="1986032" y="4224867"/>
            <a:ext cx="464674" cy="1134533"/>
          </a:xfrm>
          <a:custGeom>
            <a:avLst/>
            <a:gdLst>
              <a:gd name="connsiteX0" fmla="*/ 156035 w 464674"/>
              <a:gd name="connsiteY0" fmla="*/ 1134533 h 1134533"/>
              <a:gd name="connsiteX1" fmla="*/ 147568 w 464674"/>
              <a:gd name="connsiteY1" fmla="*/ 1092200 h 1134533"/>
              <a:gd name="connsiteX2" fmla="*/ 139101 w 464674"/>
              <a:gd name="connsiteY2" fmla="*/ 1058333 h 1134533"/>
              <a:gd name="connsiteX3" fmla="*/ 105235 w 464674"/>
              <a:gd name="connsiteY3" fmla="*/ 1041400 h 1134533"/>
              <a:gd name="connsiteX4" fmla="*/ 54435 w 464674"/>
              <a:gd name="connsiteY4" fmla="*/ 1024466 h 1134533"/>
              <a:gd name="connsiteX5" fmla="*/ 37501 w 464674"/>
              <a:gd name="connsiteY5" fmla="*/ 1007533 h 1134533"/>
              <a:gd name="connsiteX6" fmla="*/ 3635 w 464674"/>
              <a:gd name="connsiteY6" fmla="*/ 982133 h 1134533"/>
              <a:gd name="connsiteX7" fmla="*/ 12101 w 464674"/>
              <a:gd name="connsiteY7" fmla="*/ 931333 h 1134533"/>
              <a:gd name="connsiteX8" fmla="*/ 105235 w 464674"/>
              <a:gd name="connsiteY8" fmla="*/ 922866 h 1134533"/>
              <a:gd name="connsiteX9" fmla="*/ 139101 w 464674"/>
              <a:gd name="connsiteY9" fmla="*/ 905933 h 1134533"/>
              <a:gd name="connsiteX10" fmla="*/ 147568 w 464674"/>
              <a:gd name="connsiteY10" fmla="*/ 880533 h 1134533"/>
              <a:gd name="connsiteX11" fmla="*/ 156035 w 464674"/>
              <a:gd name="connsiteY11" fmla="*/ 753533 h 1134533"/>
              <a:gd name="connsiteX12" fmla="*/ 206835 w 464674"/>
              <a:gd name="connsiteY12" fmla="*/ 719666 h 1134533"/>
              <a:gd name="connsiteX13" fmla="*/ 232235 w 464674"/>
              <a:gd name="connsiteY13" fmla="*/ 711200 h 1134533"/>
              <a:gd name="connsiteX14" fmla="*/ 274568 w 464674"/>
              <a:gd name="connsiteY14" fmla="*/ 668866 h 1134533"/>
              <a:gd name="connsiteX15" fmla="*/ 299968 w 464674"/>
              <a:gd name="connsiteY15" fmla="*/ 643466 h 1134533"/>
              <a:gd name="connsiteX16" fmla="*/ 308435 w 464674"/>
              <a:gd name="connsiteY16" fmla="*/ 609600 h 1134533"/>
              <a:gd name="connsiteX17" fmla="*/ 266101 w 464674"/>
              <a:gd name="connsiteY17" fmla="*/ 584200 h 1134533"/>
              <a:gd name="connsiteX18" fmla="*/ 266101 w 464674"/>
              <a:gd name="connsiteY18" fmla="*/ 448733 h 1134533"/>
              <a:gd name="connsiteX19" fmla="*/ 274568 w 464674"/>
              <a:gd name="connsiteY19" fmla="*/ 397933 h 1134533"/>
              <a:gd name="connsiteX20" fmla="*/ 291501 w 464674"/>
              <a:gd name="connsiteY20" fmla="*/ 296333 h 1134533"/>
              <a:gd name="connsiteX21" fmla="*/ 299968 w 464674"/>
              <a:gd name="connsiteY21" fmla="*/ 211666 h 1134533"/>
              <a:gd name="connsiteX22" fmla="*/ 333835 w 464674"/>
              <a:gd name="connsiteY22" fmla="*/ 135466 h 1134533"/>
              <a:gd name="connsiteX23" fmla="*/ 359235 w 464674"/>
              <a:gd name="connsiteY23" fmla="*/ 110066 h 1134533"/>
              <a:gd name="connsiteX24" fmla="*/ 410035 w 464674"/>
              <a:gd name="connsiteY24" fmla="*/ 8466 h 1134533"/>
              <a:gd name="connsiteX25" fmla="*/ 435435 w 464674"/>
              <a:gd name="connsiteY25" fmla="*/ 0 h 1134533"/>
              <a:gd name="connsiteX26" fmla="*/ 452368 w 464674"/>
              <a:gd name="connsiteY26" fmla="*/ 25400 h 1134533"/>
              <a:gd name="connsiteX27" fmla="*/ 452368 w 464674"/>
              <a:gd name="connsiteY27" fmla="*/ 203200 h 1134533"/>
              <a:gd name="connsiteX28" fmla="*/ 435435 w 464674"/>
              <a:gd name="connsiteY28" fmla="*/ 228600 h 1134533"/>
              <a:gd name="connsiteX29" fmla="*/ 426968 w 464674"/>
              <a:gd name="connsiteY29" fmla="*/ 254000 h 1134533"/>
              <a:gd name="connsiteX30" fmla="*/ 393101 w 464674"/>
              <a:gd name="connsiteY30" fmla="*/ 304800 h 1134533"/>
              <a:gd name="connsiteX31" fmla="*/ 367701 w 464674"/>
              <a:gd name="connsiteY31" fmla="*/ 347133 h 1134533"/>
              <a:gd name="connsiteX32" fmla="*/ 359235 w 464674"/>
              <a:gd name="connsiteY32" fmla="*/ 372533 h 1134533"/>
              <a:gd name="connsiteX33" fmla="*/ 342301 w 464674"/>
              <a:gd name="connsiteY33" fmla="*/ 397933 h 1134533"/>
              <a:gd name="connsiteX34" fmla="*/ 333835 w 464674"/>
              <a:gd name="connsiteY34" fmla="*/ 423333 h 1134533"/>
              <a:gd name="connsiteX35" fmla="*/ 350768 w 464674"/>
              <a:gd name="connsiteY35" fmla="*/ 558800 h 1134533"/>
              <a:gd name="connsiteX36" fmla="*/ 342301 w 464674"/>
              <a:gd name="connsiteY36" fmla="*/ 609600 h 1134533"/>
              <a:gd name="connsiteX37" fmla="*/ 308435 w 464674"/>
              <a:gd name="connsiteY37" fmla="*/ 660400 h 1134533"/>
              <a:gd name="connsiteX38" fmla="*/ 266101 w 464674"/>
              <a:gd name="connsiteY38" fmla="*/ 753533 h 1134533"/>
              <a:gd name="connsiteX39" fmla="*/ 240701 w 464674"/>
              <a:gd name="connsiteY39" fmla="*/ 770466 h 1134533"/>
              <a:gd name="connsiteX40" fmla="*/ 198368 w 464674"/>
              <a:gd name="connsiteY40" fmla="*/ 812800 h 1134533"/>
              <a:gd name="connsiteX41" fmla="*/ 181435 w 464674"/>
              <a:gd name="connsiteY41" fmla="*/ 1032933 h 1134533"/>
              <a:gd name="connsiteX42" fmla="*/ 172968 w 464674"/>
              <a:gd name="connsiteY42" fmla="*/ 1058333 h 1134533"/>
              <a:gd name="connsiteX43" fmla="*/ 130635 w 464674"/>
              <a:gd name="connsiteY43" fmla="*/ 1058333 h 1134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464674" h="1134533">
                <a:moveTo>
                  <a:pt x="156035" y="1134533"/>
                </a:moveTo>
                <a:cubicBezTo>
                  <a:pt x="153213" y="1120422"/>
                  <a:pt x="150690" y="1106248"/>
                  <a:pt x="147568" y="1092200"/>
                </a:cubicBezTo>
                <a:cubicBezTo>
                  <a:pt x="145044" y="1080841"/>
                  <a:pt x="146550" y="1067272"/>
                  <a:pt x="139101" y="1058333"/>
                </a:cubicBezTo>
                <a:cubicBezTo>
                  <a:pt x="131021" y="1048637"/>
                  <a:pt x="116953" y="1046087"/>
                  <a:pt x="105235" y="1041400"/>
                </a:cubicBezTo>
                <a:cubicBezTo>
                  <a:pt x="88662" y="1034771"/>
                  <a:pt x="54435" y="1024466"/>
                  <a:pt x="54435" y="1024466"/>
                </a:cubicBezTo>
                <a:cubicBezTo>
                  <a:pt x="48790" y="1018822"/>
                  <a:pt x="43633" y="1012643"/>
                  <a:pt x="37501" y="1007533"/>
                </a:cubicBezTo>
                <a:cubicBezTo>
                  <a:pt x="26661" y="998499"/>
                  <a:pt x="8097" y="995520"/>
                  <a:pt x="3635" y="982133"/>
                </a:cubicBezTo>
                <a:cubicBezTo>
                  <a:pt x="-1794" y="965847"/>
                  <a:pt x="-2727" y="939983"/>
                  <a:pt x="12101" y="931333"/>
                </a:cubicBezTo>
                <a:cubicBezTo>
                  <a:pt x="39027" y="915626"/>
                  <a:pt x="74190" y="925688"/>
                  <a:pt x="105235" y="922866"/>
                </a:cubicBezTo>
                <a:cubicBezTo>
                  <a:pt x="116524" y="917222"/>
                  <a:pt x="130177" y="914857"/>
                  <a:pt x="139101" y="905933"/>
                </a:cubicBezTo>
                <a:cubicBezTo>
                  <a:pt x="145412" y="899622"/>
                  <a:pt x="146582" y="889403"/>
                  <a:pt x="147568" y="880533"/>
                </a:cubicBezTo>
                <a:cubicBezTo>
                  <a:pt x="152253" y="838365"/>
                  <a:pt x="149060" y="795383"/>
                  <a:pt x="156035" y="753533"/>
                </a:cubicBezTo>
                <a:cubicBezTo>
                  <a:pt x="161244" y="722279"/>
                  <a:pt x="183885" y="726223"/>
                  <a:pt x="206835" y="719666"/>
                </a:cubicBezTo>
                <a:cubicBezTo>
                  <a:pt x="215416" y="717214"/>
                  <a:pt x="223768" y="714022"/>
                  <a:pt x="232235" y="711200"/>
                </a:cubicBezTo>
                <a:lnTo>
                  <a:pt x="274568" y="668866"/>
                </a:lnTo>
                <a:lnTo>
                  <a:pt x="299968" y="643466"/>
                </a:lnTo>
                <a:cubicBezTo>
                  <a:pt x="302790" y="632177"/>
                  <a:pt x="310348" y="621078"/>
                  <a:pt x="308435" y="609600"/>
                </a:cubicBezTo>
                <a:cubicBezTo>
                  <a:pt x="305700" y="593191"/>
                  <a:pt x="276145" y="587548"/>
                  <a:pt x="266101" y="584200"/>
                </a:cubicBezTo>
                <a:cubicBezTo>
                  <a:pt x="246621" y="525755"/>
                  <a:pt x="254388" y="560010"/>
                  <a:pt x="266101" y="448733"/>
                </a:cubicBezTo>
                <a:cubicBezTo>
                  <a:pt x="267898" y="431660"/>
                  <a:pt x="272140" y="414927"/>
                  <a:pt x="274568" y="397933"/>
                </a:cubicBezTo>
                <a:cubicBezTo>
                  <a:pt x="287782" y="305436"/>
                  <a:pt x="275827" y="359034"/>
                  <a:pt x="291501" y="296333"/>
                </a:cubicBezTo>
                <a:cubicBezTo>
                  <a:pt x="294323" y="268111"/>
                  <a:pt x="294741" y="239543"/>
                  <a:pt x="299968" y="211666"/>
                </a:cubicBezTo>
                <a:cubicBezTo>
                  <a:pt x="305328" y="183081"/>
                  <a:pt x="315432" y="157549"/>
                  <a:pt x="333835" y="135466"/>
                </a:cubicBezTo>
                <a:cubicBezTo>
                  <a:pt x="341500" y="126268"/>
                  <a:pt x="350768" y="118533"/>
                  <a:pt x="359235" y="110066"/>
                </a:cubicBezTo>
                <a:cubicBezTo>
                  <a:pt x="365810" y="90342"/>
                  <a:pt x="385415" y="16672"/>
                  <a:pt x="410035" y="8466"/>
                </a:cubicBezTo>
                <a:lnTo>
                  <a:pt x="435435" y="0"/>
                </a:lnTo>
                <a:cubicBezTo>
                  <a:pt x="441079" y="8467"/>
                  <a:pt x="447817" y="16299"/>
                  <a:pt x="452368" y="25400"/>
                </a:cubicBezTo>
                <a:cubicBezTo>
                  <a:pt x="477732" y="76127"/>
                  <a:pt x="456730" y="172667"/>
                  <a:pt x="452368" y="203200"/>
                </a:cubicBezTo>
                <a:cubicBezTo>
                  <a:pt x="450929" y="213273"/>
                  <a:pt x="439986" y="219499"/>
                  <a:pt x="435435" y="228600"/>
                </a:cubicBezTo>
                <a:cubicBezTo>
                  <a:pt x="431444" y="236582"/>
                  <a:pt x="431302" y="246198"/>
                  <a:pt x="426968" y="254000"/>
                </a:cubicBezTo>
                <a:cubicBezTo>
                  <a:pt x="417084" y="271790"/>
                  <a:pt x="393101" y="304800"/>
                  <a:pt x="393101" y="304800"/>
                </a:cubicBezTo>
                <a:cubicBezTo>
                  <a:pt x="369118" y="376753"/>
                  <a:pt x="402567" y="289024"/>
                  <a:pt x="367701" y="347133"/>
                </a:cubicBezTo>
                <a:cubicBezTo>
                  <a:pt x="363109" y="354786"/>
                  <a:pt x="363226" y="364551"/>
                  <a:pt x="359235" y="372533"/>
                </a:cubicBezTo>
                <a:cubicBezTo>
                  <a:pt x="354684" y="381635"/>
                  <a:pt x="347946" y="389466"/>
                  <a:pt x="342301" y="397933"/>
                </a:cubicBezTo>
                <a:cubicBezTo>
                  <a:pt x="339479" y="406400"/>
                  <a:pt x="333835" y="414408"/>
                  <a:pt x="333835" y="423333"/>
                </a:cubicBezTo>
                <a:cubicBezTo>
                  <a:pt x="333835" y="464040"/>
                  <a:pt x="343796" y="516969"/>
                  <a:pt x="350768" y="558800"/>
                </a:cubicBezTo>
                <a:cubicBezTo>
                  <a:pt x="347946" y="575733"/>
                  <a:pt x="348904" y="593754"/>
                  <a:pt x="342301" y="609600"/>
                </a:cubicBezTo>
                <a:cubicBezTo>
                  <a:pt x="334474" y="628386"/>
                  <a:pt x="308435" y="660400"/>
                  <a:pt x="308435" y="660400"/>
                </a:cubicBezTo>
                <a:cubicBezTo>
                  <a:pt x="301668" y="694235"/>
                  <a:pt x="299902" y="730999"/>
                  <a:pt x="266101" y="753533"/>
                </a:cubicBezTo>
                <a:cubicBezTo>
                  <a:pt x="257634" y="759177"/>
                  <a:pt x="248359" y="763765"/>
                  <a:pt x="240701" y="770466"/>
                </a:cubicBezTo>
                <a:cubicBezTo>
                  <a:pt x="225682" y="783607"/>
                  <a:pt x="198368" y="812800"/>
                  <a:pt x="198368" y="812800"/>
                </a:cubicBezTo>
                <a:cubicBezTo>
                  <a:pt x="172944" y="914491"/>
                  <a:pt x="200483" y="794830"/>
                  <a:pt x="181435" y="1032933"/>
                </a:cubicBezTo>
                <a:cubicBezTo>
                  <a:pt x="180723" y="1041829"/>
                  <a:pt x="180950" y="1054342"/>
                  <a:pt x="172968" y="1058333"/>
                </a:cubicBezTo>
                <a:cubicBezTo>
                  <a:pt x="160347" y="1064644"/>
                  <a:pt x="144746" y="1058333"/>
                  <a:pt x="130635" y="1058333"/>
                </a:cubicBezTo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Полілінія 6"/>
          <p:cNvSpPr/>
          <p:nvPr/>
        </p:nvSpPr>
        <p:spPr>
          <a:xfrm>
            <a:off x="2929467" y="3615267"/>
            <a:ext cx="1270000" cy="745809"/>
          </a:xfrm>
          <a:custGeom>
            <a:avLst/>
            <a:gdLst>
              <a:gd name="connsiteX0" fmla="*/ 42333 w 1270000"/>
              <a:gd name="connsiteY0" fmla="*/ 8466 h 745809"/>
              <a:gd name="connsiteX1" fmla="*/ 67733 w 1270000"/>
              <a:gd name="connsiteY1" fmla="*/ 50800 h 745809"/>
              <a:gd name="connsiteX2" fmla="*/ 118533 w 1270000"/>
              <a:gd name="connsiteY2" fmla="*/ 93133 h 745809"/>
              <a:gd name="connsiteX3" fmla="*/ 135466 w 1270000"/>
              <a:gd name="connsiteY3" fmla="*/ 118533 h 745809"/>
              <a:gd name="connsiteX4" fmla="*/ 321733 w 1270000"/>
              <a:gd name="connsiteY4" fmla="*/ 143933 h 745809"/>
              <a:gd name="connsiteX5" fmla="*/ 397933 w 1270000"/>
              <a:gd name="connsiteY5" fmla="*/ 160866 h 745809"/>
              <a:gd name="connsiteX6" fmla="*/ 457200 w 1270000"/>
              <a:gd name="connsiteY6" fmla="*/ 169333 h 745809"/>
              <a:gd name="connsiteX7" fmla="*/ 465666 w 1270000"/>
              <a:gd name="connsiteY7" fmla="*/ 194733 h 745809"/>
              <a:gd name="connsiteX8" fmla="*/ 635000 w 1270000"/>
              <a:gd name="connsiteY8" fmla="*/ 177800 h 745809"/>
              <a:gd name="connsiteX9" fmla="*/ 872066 w 1270000"/>
              <a:gd name="connsiteY9" fmla="*/ 169333 h 745809"/>
              <a:gd name="connsiteX10" fmla="*/ 905933 w 1270000"/>
              <a:gd name="connsiteY10" fmla="*/ 160866 h 745809"/>
              <a:gd name="connsiteX11" fmla="*/ 1041400 w 1270000"/>
              <a:gd name="connsiteY11" fmla="*/ 177800 h 745809"/>
              <a:gd name="connsiteX12" fmla="*/ 1092200 w 1270000"/>
              <a:gd name="connsiteY12" fmla="*/ 194733 h 745809"/>
              <a:gd name="connsiteX13" fmla="*/ 1117600 w 1270000"/>
              <a:gd name="connsiteY13" fmla="*/ 203200 h 745809"/>
              <a:gd name="connsiteX14" fmla="*/ 1176866 w 1270000"/>
              <a:gd name="connsiteY14" fmla="*/ 228600 h 745809"/>
              <a:gd name="connsiteX15" fmla="*/ 1202266 w 1270000"/>
              <a:gd name="connsiteY15" fmla="*/ 245533 h 745809"/>
              <a:gd name="connsiteX16" fmla="*/ 1227666 w 1270000"/>
              <a:gd name="connsiteY16" fmla="*/ 254000 h 745809"/>
              <a:gd name="connsiteX17" fmla="*/ 1244600 w 1270000"/>
              <a:gd name="connsiteY17" fmla="*/ 270933 h 745809"/>
              <a:gd name="connsiteX18" fmla="*/ 1270000 w 1270000"/>
              <a:gd name="connsiteY18" fmla="*/ 287866 h 745809"/>
              <a:gd name="connsiteX19" fmla="*/ 1261533 w 1270000"/>
              <a:gd name="connsiteY19" fmla="*/ 491066 h 745809"/>
              <a:gd name="connsiteX20" fmla="*/ 1244600 w 1270000"/>
              <a:gd name="connsiteY20" fmla="*/ 508000 h 745809"/>
              <a:gd name="connsiteX21" fmla="*/ 1236133 w 1270000"/>
              <a:gd name="connsiteY21" fmla="*/ 533400 h 745809"/>
              <a:gd name="connsiteX22" fmla="*/ 1185333 w 1270000"/>
              <a:gd name="connsiteY22" fmla="*/ 575733 h 745809"/>
              <a:gd name="connsiteX23" fmla="*/ 1159933 w 1270000"/>
              <a:gd name="connsiteY23" fmla="*/ 601133 h 745809"/>
              <a:gd name="connsiteX24" fmla="*/ 1126066 w 1270000"/>
              <a:gd name="connsiteY24" fmla="*/ 711200 h 745809"/>
              <a:gd name="connsiteX25" fmla="*/ 1100666 w 1270000"/>
              <a:gd name="connsiteY25" fmla="*/ 728133 h 745809"/>
              <a:gd name="connsiteX26" fmla="*/ 1066800 w 1270000"/>
              <a:gd name="connsiteY26" fmla="*/ 736600 h 745809"/>
              <a:gd name="connsiteX27" fmla="*/ 795866 w 1270000"/>
              <a:gd name="connsiteY27" fmla="*/ 711200 h 745809"/>
              <a:gd name="connsiteX28" fmla="*/ 778933 w 1270000"/>
              <a:gd name="connsiteY28" fmla="*/ 694266 h 745809"/>
              <a:gd name="connsiteX29" fmla="*/ 745066 w 1270000"/>
              <a:gd name="connsiteY29" fmla="*/ 635000 h 745809"/>
              <a:gd name="connsiteX30" fmla="*/ 736600 w 1270000"/>
              <a:gd name="connsiteY30" fmla="*/ 601133 h 745809"/>
              <a:gd name="connsiteX31" fmla="*/ 702733 w 1270000"/>
              <a:gd name="connsiteY31" fmla="*/ 567266 h 745809"/>
              <a:gd name="connsiteX32" fmla="*/ 685800 w 1270000"/>
              <a:gd name="connsiteY32" fmla="*/ 541866 h 745809"/>
              <a:gd name="connsiteX33" fmla="*/ 668866 w 1270000"/>
              <a:gd name="connsiteY33" fmla="*/ 524933 h 745809"/>
              <a:gd name="connsiteX34" fmla="*/ 635000 w 1270000"/>
              <a:gd name="connsiteY34" fmla="*/ 474133 h 745809"/>
              <a:gd name="connsiteX35" fmla="*/ 618066 w 1270000"/>
              <a:gd name="connsiteY35" fmla="*/ 423333 h 745809"/>
              <a:gd name="connsiteX36" fmla="*/ 626533 w 1270000"/>
              <a:gd name="connsiteY36" fmla="*/ 397933 h 745809"/>
              <a:gd name="connsiteX37" fmla="*/ 635000 w 1270000"/>
              <a:gd name="connsiteY37" fmla="*/ 364066 h 745809"/>
              <a:gd name="connsiteX38" fmla="*/ 651933 w 1270000"/>
              <a:gd name="connsiteY38" fmla="*/ 338666 h 745809"/>
              <a:gd name="connsiteX39" fmla="*/ 643466 w 1270000"/>
              <a:gd name="connsiteY39" fmla="*/ 304800 h 745809"/>
              <a:gd name="connsiteX40" fmla="*/ 601133 w 1270000"/>
              <a:gd name="connsiteY40" fmla="*/ 279400 h 745809"/>
              <a:gd name="connsiteX41" fmla="*/ 567266 w 1270000"/>
              <a:gd name="connsiteY41" fmla="*/ 270933 h 745809"/>
              <a:gd name="connsiteX42" fmla="*/ 516466 w 1270000"/>
              <a:gd name="connsiteY42" fmla="*/ 254000 h 745809"/>
              <a:gd name="connsiteX43" fmla="*/ 101600 w 1270000"/>
              <a:gd name="connsiteY43" fmla="*/ 254000 h 745809"/>
              <a:gd name="connsiteX44" fmla="*/ 93133 w 1270000"/>
              <a:gd name="connsiteY44" fmla="*/ 211666 h 745809"/>
              <a:gd name="connsiteX45" fmla="*/ 67733 w 1270000"/>
              <a:gd name="connsiteY45" fmla="*/ 160866 h 745809"/>
              <a:gd name="connsiteX46" fmla="*/ 59266 w 1270000"/>
              <a:gd name="connsiteY46" fmla="*/ 127000 h 745809"/>
              <a:gd name="connsiteX47" fmla="*/ 0 w 1270000"/>
              <a:gd name="connsiteY47" fmla="*/ 59266 h 745809"/>
              <a:gd name="connsiteX48" fmla="*/ 33866 w 1270000"/>
              <a:gd name="connsiteY48" fmla="*/ 0 h 745809"/>
              <a:gd name="connsiteX49" fmla="*/ 59266 w 1270000"/>
              <a:gd name="connsiteY49" fmla="*/ 8466 h 745809"/>
              <a:gd name="connsiteX50" fmla="*/ 84666 w 1270000"/>
              <a:gd name="connsiteY50" fmla="*/ 25400 h 745809"/>
              <a:gd name="connsiteX51" fmla="*/ 93133 w 1270000"/>
              <a:gd name="connsiteY51" fmla="*/ 76200 h 745809"/>
              <a:gd name="connsiteX52" fmla="*/ 135466 w 1270000"/>
              <a:gd name="connsiteY52" fmla="*/ 76200 h 745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70000" h="745809">
                <a:moveTo>
                  <a:pt x="42333" y="8466"/>
                </a:moveTo>
                <a:cubicBezTo>
                  <a:pt x="50800" y="22577"/>
                  <a:pt x="57859" y="37635"/>
                  <a:pt x="67733" y="50800"/>
                </a:cubicBezTo>
                <a:cubicBezTo>
                  <a:pt x="84031" y="72530"/>
                  <a:pt x="97020" y="78792"/>
                  <a:pt x="118533" y="93133"/>
                </a:cubicBezTo>
                <a:cubicBezTo>
                  <a:pt x="124177" y="101600"/>
                  <a:pt x="126073" y="114619"/>
                  <a:pt x="135466" y="118533"/>
                </a:cubicBezTo>
                <a:cubicBezTo>
                  <a:pt x="176761" y="135739"/>
                  <a:pt x="282012" y="140623"/>
                  <a:pt x="321733" y="143933"/>
                </a:cubicBezTo>
                <a:cubicBezTo>
                  <a:pt x="352185" y="151546"/>
                  <a:pt x="365677" y="155490"/>
                  <a:pt x="397933" y="160866"/>
                </a:cubicBezTo>
                <a:cubicBezTo>
                  <a:pt x="417618" y="164147"/>
                  <a:pt x="437444" y="166511"/>
                  <a:pt x="457200" y="169333"/>
                </a:cubicBezTo>
                <a:cubicBezTo>
                  <a:pt x="460022" y="177800"/>
                  <a:pt x="456820" y="193554"/>
                  <a:pt x="465666" y="194733"/>
                </a:cubicBezTo>
                <a:cubicBezTo>
                  <a:pt x="573140" y="209063"/>
                  <a:pt x="557341" y="182368"/>
                  <a:pt x="635000" y="177800"/>
                </a:cubicBezTo>
                <a:cubicBezTo>
                  <a:pt x="713936" y="173157"/>
                  <a:pt x="793044" y="172155"/>
                  <a:pt x="872066" y="169333"/>
                </a:cubicBezTo>
                <a:cubicBezTo>
                  <a:pt x="883355" y="166511"/>
                  <a:pt x="894297" y="160866"/>
                  <a:pt x="905933" y="160866"/>
                </a:cubicBezTo>
                <a:cubicBezTo>
                  <a:pt x="935468" y="160866"/>
                  <a:pt x="1004476" y="167730"/>
                  <a:pt x="1041400" y="177800"/>
                </a:cubicBezTo>
                <a:cubicBezTo>
                  <a:pt x="1058620" y="182496"/>
                  <a:pt x="1075267" y="189089"/>
                  <a:pt x="1092200" y="194733"/>
                </a:cubicBezTo>
                <a:cubicBezTo>
                  <a:pt x="1100667" y="197555"/>
                  <a:pt x="1110174" y="198250"/>
                  <a:pt x="1117600" y="203200"/>
                </a:cubicBezTo>
                <a:cubicBezTo>
                  <a:pt x="1152682" y="226587"/>
                  <a:pt x="1133128" y="217665"/>
                  <a:pt x="1176866" y="228600"/>
                </a:cubicBezTo>
                <a:cubicBezTo>
                  <a:pt x="1185333" y="234244"/>
                  <a:pt x="1193165" y="240982"/>
                  <a:pt x="1202266" y="245533"/>
                </a:cubicBezTo>
                <a:cubicBezTo>
                  <a:pt x="1210248" y="249524"/>
                  <a:pt x="1220013" y="249408"/>
                  <a:pt x="1227666" y="254000"/>
                </a:cubicBezTo>
                <a:cubicBezTo>
                  <a:pt x="1234511" y="258107"/>
                  <a:pt x="1238367" y="265946"/>
                  <a:pt x="1244600" y="270933"/>
                </a:cubicBezTo>
                <a:cubicBezTo>
                  <a:pt x="1252546" y="277290"/>
                  <a:pt x="1261533" y="282222"/>
                  <a:pt x="1270000" y="287866"/>
                </a:cubicBezTo>
                <a:cubicBezTo>
                  <a:pt x="1267178" y="355599"/>
                  <a:pt x="1269304" y="423721"/>
                  <a:pt x="1261533" y="491066"/>
                </a:cubicBezTo>
                <a:cubicBezTo>
                  <a:pt x="1260618" y="498996"/>
                  <a:pt x="1248707" y="501155"/>
                  <a:pt x="1244600" y="508000"/>
                </a:cubicBezTo>
                <a:cubicBezTo>
                  <a:pt x="1240008" y="515653"/>
                  <a:pt x="1241084" y="525974"/>
                  <a:pt x="1236133" y="533400"/>
                </a:cubicBezTo>
                <a:cubicBezTo>
                  <a:pt x="1217580" y="561229"/>
                  <a:pt x="1208762" y="556209"/>
                  <a:pt x="1185333" y="575733"/>
                </a:cubicBezTo>
                <a:cubicBezTo>
                  <a:pt x="1176135" y="583398"/>
                  <a:pt x="1168400" y="592666"/>
                  <a:pt x="1159933" y="601133"/>
                </a:cubicBezTo>
                <a:cubicBezTo>
                  <a:pt x="1152635" y="637625"/>
                  <a:pt x="1154853" y="682413"/>
                  <a:pt x="1126066" y="711200"/>
                </a:cubicBezTo>
                <a:cubicBezTo>
                  <a:pt x="1118871" y="718395"/>
                  <a:pt x="1110019" y="724125"/>
                  <a:pt x="1100666" y="728133"/>
                </a:cubicBezTo>
                <a:cubicBezTo>
                  <a:pt x="1089971" y="732717"/>
                  <a:pt x="1078089" y="733778"/>
                  <a:pt x="1066800" y="736600"/>
                </a:cubicBezTo>
                <a:cubicBezTo>
                  <a:pt x="942241" y="732305"/>
                  <a:pt x="873110" y="772997"/>
                  <a:pt x="795866" y="711200"/>
                </a:cubicBezTo>
                <a:cubicBezTo>
                  <a:pt x="789633" y="706213"/>
                  <a:pt x="784577" y="699911"/>
                  <a:pt x="778933" y="694266"/>
                </a:cubicBezTo>
                <a:cubicBezTo>
                  <a:pt x="756666" y="605205"/>
                  <a:pt x="789905" y="713471"/>
                  <a:pt x="745066" y="635000"/>
                </a:cubicBezTo>
                <a:cubicBezTo>
                  <a:pt x="739293" y="624897"/>
                  <a:pt x="742767" y="611001"/>
                  <a:pt x="736600" y="601133"/>
                </a:cubicBezTo>
                <a:cubicBezTo>
                  <a:pt x="728139" y="587595"/>
                  <a:pt x="711589" y="580550"/>
                  <a:pt x="702733" y="567266"/>
                </a:cubicBezTo>
                <a:cubicBezTo>
                  <a:pt x="697089" y="558799"/>
                  <a:pt x="692157" y="549812"/>
                  <a:pt x="685800" y="541866"/>
                </a:cubicBezTo>
                <a:cubicBezTo>
                  <a:pt x="680813" y="535633"/>
                  <a:pt x="673656" y="531319"/>
                  <a:pt x="668866" y="524933"/>
                </a:cubicBezTo>
                <a:cubicBezTo>
                  <a:pt x="656655" y="508652"/>
                  <a:pt x="641436" y="493440"/>
                  <a:pt x="635000" y="474133"/>
                </a:cubicBezTo>
                <a:lnTo>
                  <a:pt x="618066" y="423333"/>
                </a:lnTo>
                <a:cubicBezTo>
                  <a:pt x="620888" y="414866"/>
                  <a:pt x="624081" y="406514"/>
                  <a:pt x="626533" y="397933"/>
                </a:cubicBezTo>
                <a:cubicBezTo>
                  <a:pt x="629730" y="386744"/>
                  <a:pt x="630416" y="374762"/>
                  <a:pt x="635000" y="364066"/>
                </a:cubicBezTo>
                <a:cubicBezTo>
                  <a:pt x="639008" y="354713"/>
                  <a:pt x="646289" y="347133"/>
                  <a:pt x="651933" y="338666"/>
                </a:cubicBezTo>
                <a:cubicBezTo>
                  <a:pt x="649111" y="327377"/>
                  <a:pt x="648670" y="315208"/>
                  <a:pt x="643466" y="304800"/>
                </a:cubicBezTo>
                <a:cubicBezTo>
                  <a:pt x="634599" y="287067"/>
                  <a:pt x="618033" y="284228"/>
                  <a:pt x="601133" y="279400"/>
                </a:cubicBezTo>
                <a:cubicBezTo>
                  <a:pt x="589944" y="276203"/>
                  <a:pt x="578412" y="274277"/>
                  <a:pt x="567266" y="270933"/>
                </a:cubicBezTo>
                <a:cubicBezTo>
                  <a:pt x="550169" y="265804"/>
                  <a:pt x="516466" y="254000"/>
                  <a:pt x="516466" y="254000"/>
                </a:cubicBezTo>
                <a:cubicBezTo>
                  <a:pt x="368191" y="268826"/>
                  <a:pt x="281788" y="281028"/>
                  <a:pt x="101600" y="254000"/>
                </a:cubicBezTo>
                <a:cubicBezTo>
                  <a:pt x="87368" y="251865"/>
                  <a:pt x="96623" y="225627"/>
                  <a:pt x="93133" y="211666"/>
                </a:cubicBezTo>
                <a:cubicBezTo>
                  <a:pt x="86122" y="183624"/>
                  <a:pt x="84287" y="185698"/>
                  <a:pt x="67733" y="160866"/>
                </a:cubicBezTo>
                <a:cubicBezTo>
                  <a:pt x="64911" y="149577"/>
                  <a:pt x="64470" y="137408"/>
                  <a:pt x="59266" y="127000"/>
                </a:cubicBezTo>
                <a:cubicBezTo>
                  <a:pt x="34571" y="77611"/>
                  <a:pt x="34925" y="82550"/>
                  <a:pt x="0" y="59266"/>
                </a:cubicBezTo>
                <a:cubicBezTo>
                  <a:pt x="5479" y="26389"/>
                  <a:pt x="-5505" y="0"/>
                  <a:pt x="33866" y="0"/>
                </a:cubicBezTo>
                <a:cubicBezTo>
                  <a:pt x="42791" y="0"/>
                  <a:pt x="50799" y="5644"/>
                  <a:pt x="59266" y="8466"/>
                </a:cubicBezTo>
                <a:cubicBezTo>
                  <a:pt x="67733" y="14111"/>
                  <a:pt x="80115" y="16298"/>
                  <a:pt x="84666" y="25400"/>
                </a:cubicBezTo>
                <a:cubicBezTo>
                  <a:pt x="92343" y="40755"/>
                  <a:pt x="80994" y="64061"/>
                  <a:pt x="93133" y="76200"/>
                </a:cubicBezTo>
                <a:cubicBezTo>
                  <a:pt x="103111" y="86178"/>
                  <a:pt x="121355" y="76200"/>
                  <a:pt x="135466" y="76200"/>
                </a:cubicBezTo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олілінія 7"/>
          <p:cNvSpPr/>
          <p:nvPr/>
        </p:nvSpPr>
        <p:spPr>
          <a:xfrm>
            <a:off x="1312333" y="3725333"/>
            <a:ext cx="956734" cy="1041400"/>
          </a:xfrm>
          <a:custGeom>
            <a:avLst/>
            <a:gdLst>
              <a:gd name="connsiteX0" fmla="*/ 922867 w 956734"/>
              <a:gd name="connsiteY0" fmla="*/ 448734 h 1041400"/>
              <a:gd name="connsiteX1" fmla="*/ 889000 w 956734"/>
              <a:gd name="connsiteY1" fmla="*/ 491067 h 1041400"/>
              <a:gd name="connsiteX2" fmla="*/ 872067 w 956734"/>
              <a:gd name="connsiteY2" fmla="*/ 541867 h 1041400"/>
              <a:gd name="connsiteX3" fmla="*/ 829734 w 956734"/>
              <a:gd name="connsiteY3" fmla="*/ 592667 h 1041400"/>
              <a:gd name="connsiteX4" fmla="*/ 812800 w 956734"/>
              <a:gd name="connsiteY4" fmla="*/ 609600 h 1041400"/>
              <a:gd name="connsiteX5" fmla="*/ 795867 w 956734"/>
              <a:gd name="connsiteY5" fmla="*/ 635000 h 1041400"/>
              <a:gd name="connsiteX6" fmla="*/ 762000 w 956734"/>
              <a:gd name="connsiteY6" fmla="*/ 668867 h 1041400"/>
              <a:gd name="connsiteX7" fmla="*/ 719667 w 956734"/>
              <a:gd name="connsiteY7" fmla="*/ 711200 h 1041400"/>
              <a:gd name="connsiteX8" fmla="*/ 711200 w 956734"/>
              <a:gd name="connsiteY8" fmla="*/ 745067 h 1041400"/>
              <a:gd name="connsiteX9" fmla="*/ 685800 w 956734"/>
              <a:gd name="connsiteY9" fmla="*/ 770467 h 1041400"/>
              <a:gd name="connsiteX10" fmla="*/ 668867 w 956734"/>
              <a:gd name="connsiteY10" fmla="*/ 795867 h 1041400"/>
              <a:gd name="connsiteX11" fmla="*/ 660400 w 956734"/>
              <a:gd name="connsiteY11" fmla="*/ 897467 h 1041400"/>
              <a:gd name="connsiteX12" fmla="*/ 635000 w 956734"/>
              <a:gd name="connsiteY12" fmla="*/ 914400 h 1041400"/>
              <a:gd name="connsiteX13" fmla="*/ 618067 w 956734"/>
              <a:gd name="connsiteY13" fmla="*/ 931334 h 1041400"/>
              <a:gd name="connsiteX14" fmla="*/ 533400 w 956734"/>
              <a:gd name="connsiteY14" fmla="*/ 956734 h 1041400"/>
              <a:gd name="connsiteX15" fmla="*/ 550334 w 956734"/>
              <a:gd name="connsiteY15" fmla="*/ 990600 h 1041400"/>
              <a:gd name="connsiteX16" fmla="*/ 567267 w 956734"/>
              <a:gd name="connsiteY16" fmla="*/ 1007534 h 1041400"/>
              <a:gd name="connsiteX17" fmla="*/ 558800 w 956734"/>
              <a:gd name="connsiteY17" fmla="*/ 1041400 h 1041400"/>
              <a:gd name="connsiteX18" fmla="*/ 499534 w 956734"/>
              <a:gd name="connsiteY18" fmla="*/ 1032934 h 1041400"/>
              <a:gd name="connsiteX19" fmla="*/ 482600 w 956734"/>
              <a:gd name="connsiteY19" fmla="*/ 1016000 h 1041400"/>
              <a:gd name="connsiteX20" fmla="*/ 457200 w 956734"/>
              <a:gd name="connsiteY20" fmla="*/ 999067 h 1041400"/>
              <a:gd name="connsiteX21" fmla="*/ 440267 w 956734"/>
              <a:gd name="connsiteY21" fmla="*/ 965200 h 1041400"/>
              <a:gd name="connsiteX22" fmla="*/ 414867 w 956734"/>
              <a:gd name="connsiteY22" fmla="*/ 939800 h 1041400"/>
              <a:gd name="connsiteX23" fmla="*/ 237067 w 956734"/>
              <a:gd name="connsiteY23" fmla="*/ 905934 h 1041400"/>
              <a:gd name="connsiteX24" fmla="*/ 186267 w 956734"/>
              <a:gd name="connsiteY24" fmla="*/ 846667 h 1041400"/>
              <a:gd name="connsiteX25" fmla="*/ 127000 w 956734"/>
              <a:gd name="connsiteY25" fmla="*/ 821267 h 1041400"/>
              <a:gd name="connsiteX26" fmla="*/ 84667 w 956734"/>
              <a:gd name="connsiteY26" fmla="*/ 770467 h 1041400"/>
              <a:gd name="connsiteX27" fmla="*/ 50800 w 956734"/>
              <a:gd name="connsiteY27" fmla="*/ 694267 h 1041400"/>
              <a:gd name="connsiteX28" fmla="*/ 25400 w 956734"/>
              <a:gd name="connsiteY28" fmla="*/ 618067 h 1041400"/>
              <a:gd name="connsiteX29" fmla="*/ 0 w 956734"/>
              <a:gd name="connsiteY29" fmla="*/ 575734 h 1041400"/>
              <a:gd name="connsiteX30" fmla="*/ 8467 w 956734"/>
              <a:gd name="connsiteY30" fmla="*/ 482600 h 1041400"/>
              <a:gd name="connsiteX31" fmla="*/ 16934 w 956734"/>
              <a:gd name="connsiteY31" fmla="*/ 372534 h 1041400"/>
              <a:gd name="connsiteX32" fmla="*/ 25400 w 956734"/>
              <a:gd name="connsiteY32" fmla="*/ 338667 h 1041400"/>
              <a:gd name="connsiteX33" fmla="*/ 42334 w 956734"/>
              <a:gd name="connsiteY33" fmla="*/ 321734 h 1041400"/>
              <a:gd name="connsiteX34" fmla="*/ 67734 w 956734"/>
              <a:gd name="connsiteY34" fmla="*/ 279400 h 1041400"/>
              <a:gd name="connsiteX35" fmla="*/ 127000 w 956734"/>
              <a:gd name="connsiteY35" fmla="*/ 211667 h 1041400"/>
              <a:gd name="connsiteX36" fmla="*/ 143934 w 956734"/>
              <a:gd name="connsiteY36" fmla="*/ 194734 h 1041400"/>
              <a:gd name="connsiteX37" fmla="*/ 177800 w 956734"/>
              <a:gd name="connsiteY37" fmla="*/ 186267 h 1041400"/>
              <a:gd name="connsiteX38" fmla="*/ 237067 w 956734"/>
              <a:gd name="connsiteY38" fmla="*/ 169334 h 1041400"/>
              <a:gd name="connsiteX39" fmla="*/ 262467 w 956734"/>
              <a:gd name="connsiteY39" fmla="*/ 152400 h 1041400"/>
              <a:gd name="connsiteX40" fmla="*/ 313267 w 956734"/>
              <a:gd name="connsiteY40" fmla="*/ 135467 h 1041400"/>
              <a:gd name="connsiteX41" fmla="*/ 338667 w 956734"/>
              <a:gd name="connsiteY41" fmla="*/ 110067 h 1041400"/>
              <a:gd name="connsiteX42" fmla="*/ 397934 w 956734"/>
              <a:gd name="connsiteY42" fmla="*/ 59267 h 1041400"/>
              <a:gd name="connsiteX43" fmla="*/ 414867 w 956734"/>
              <a:gd name="connsiteY43" fmla="*/ 33867 h 1041400"/>
              <a:gd name="connsiteX44" fmla="*/ 423334 w 956734"/>
              <a:gd name="connsiteY44" fmla="*/ 8467 h 1041400"/>
              <a:gd name="connsiteX45" fmla="*/ 448734 w 956734"/>
              <a:gd name="connsiteY45" fmla="*/ 0 h 1041400"/>
              <a:gd name="connsiteX46" fmla="*/ 516467 w 956734"/>
              <a:gd name="connsiteY46" fmla="*/ 8467 h 1041400"/>
              <a:gd name="connsiteX47" fmla="*/ 550334 w 956734"/>
              <a:gd name="connsiteY47" fmla="*/ 84667 h 1041400"/>
              <a:gd name="connsiteX48" fmla="*/ 609600 w 956734"/>
              <a:gd name="connsiteY48" fmla="*/ 93134 h 1041400"/>
              <a:gd name="connsiteX49" fmla="*/ 626534 w 956734"/>
              <a:gd name="connsiteY49" fmla="*/ 160867 h 1041400"/>
              <a:gd name="connsiteX50" fmla="*/ 677334 w 956734"/>
              <a:gd name="connsiteY50" fmla="*/ 211667 h 1041400"/>
              <a:gd name="connsiteX51" fmla="*/ 685800 w 956734"/>
              <a:gd name="connsiteY51" fmla="*/ 237067 h 1041400"/>
              <a:gd name="connsiteX52" fmla="*/ 711200 w 956734"/>
              <a:gd name="connsiteY52" fmla="*/ 254000 h 1041400"/>
              <a:gd name="connsiteX53" fmla="*/ 745067 w 956734"/>
              <a:gd name="connsiteY53" fmla="*/ 296334 h 1041400"/>
              <a:gd name="connsiteX54" fmla="*/ 778934 w 956734"/>
              <a:gd name="connsiteY54" fmla="*/ 338667 h 1041400"/>
              <a:gd name="connsiteX55" fmla="*/ 795867 w 956734"/>
              <a:gd name="connsiteY55" fmla="*/ 364067 h 1041400"/>
              <a:gd name="connsiteX56" fmla="*/ 880534 w 956734"/>
              <a:gd name="connsiteY56" fmla="*/ 389467 h 1041400"/>
              <a:gd name="connsiteX57" fmla="*/ 905934 w 956734"/>
              <a:gd name="connsiteY57" fmla="*/ 414867 h 1041400"/>
              <a:gd name="connsiteX58" fmla="*/ 956734 w 956734"/>
              <a:gd name="connsiteY58" fmla="*/ 431800 h 1041400"/>
              <a:gd name="connsiteX59" fmla="*/ 931334 w 956734"/>
              <a:gd name="connsiteY59" fmla="*/ 448734 h 1041400"/>
              <a:gd name="connsiteX60" fmla="*/ 889000 w 956734"/>
              <a:gd name="connsiteY60" fmla="*/ 482600 h 1041400"/>
              <a:gd name="connsiteX61" fmla="*/ 863600 w 956734"/>
              <a:gd name="connsiteY61" fmla="*/ 491067 h 1041400"/>
              <a:gd name="connsiteX62" fmla="*/ 829734 w 956734"/>
              <a:gd name="connsiteY62" fmla="*/ 516467 h 104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956734" h="1041400">
                <a:moveTo>
                  <a:pt x="922867" y="448734"/>
                </a:moveTo>
                <a:cubicBezTo>
                  <a:pt x="911578" y="462845"/>
                  <a:pt x="897653" y="475203"/>
                  <a:pt x="889000" y="491067"/>
                </a:cubicBezTo>
                <a:cubicBezTo>
                  <a:pt x="880453" y="506737"/>
                  <a:pt x="884688" y="529246"/>
                  <a:pt x="872067" y="541867"/>
                </a:cubicBezTo>
                <a:cubicBezTo>
                  <a:pt x="811723" y="602211"/>
                  <a:pt x="876890" y="533723"/>
                  <a:pt x="829734" y="592667"/>
                </a:cubicBezTo>
                <a:cubicBezTo>
                  <a:pt x="824747" y="598900"/>
                  <a:pt x="817787" y="603367"/>
                  <a:pt x="812800" y="609600"/>
                </a:cubicBezTo>
                <a:cubicBezTo>
                  <a:pt x="806443" y="617546"/>
                  <a:pt x="802489" y="627274"/>
                  <a:pt x="795867" y="635000"/>
                </a:cubicBezTo>
                <a:cubicBezTo>
                  <a:pt x="785477" y="647122"/>
                  <a:pt x="770856" y="655583"/>
                  <a:pt x="762000" y="668867"/>
                </a:cubicBezTo>
                <a:cubicBezTo>
                  <a:pt x="739423" y="702734"/>
                  <a:pt x="753534" y="688623"/>
                  <a:pt x="719667" y="711200"/>
                </a:cubicBezTo>
                <a:cubicBezTo>
                  <a:pt x="716845" y="722489"/>
                  <a:pt x="716973" y="734964"/>
                  <a:pt x="711200" y="745067"/>
                </a:cubicBezTo>
                <a:cubicBezTo>
                  <a:pt x="705259" y="755463"/>
                  <a:pt x="693465" y="761269"/>
                  <a:pt x="685800" y="770467"/>
                </a:cubicBezTo>
                <a:cubicBezTo>
                  <a:pt x="679286" y="778284"/>
                  <a:pt x="674511" y="787400"/>
                  <a:pt x="668867" y="795867"/>
                </a:cubicBezTo>
                <a:cubicBezTo>
                  <a:pt x="666045" y="829734"/>
                  <a:pt x="669736" y="864791"/>
                  <a:pt x="660400" y="897467"/>
                </a:cubicBezTo>
                <a:cubicBezTo>
                  <a:pt x="657605" y="907251"/>
                  <a:pt x="642946" y="908043"/>
                  <a:pt x="635000" y="914400"/>
                </a:cubicBezTo>
                <a:cubicBezTo>
                  <a:pt x="628767" y="919387"/>
                  <a:pt x="625207" y="927764"/>
                  <a:pt x="618067" y="931334"/>
                </a:cubicBezTo>
                <a:cubicBezTo>
                  <a:pt x="597457" y="941639"/>
                  <a:pt x="557704" y="950658"/>
                  <a:pt x="533400" y="956734"/>
                </a:cubicBezTo>
                <a:cubicBezTo>
                  <a:pt x="539045" y="968023"/>
                  <a:pt x="543333" y="980099"/>
                  <a:pt x="550334" y="990600"/>
                </a:cubicBezTo>
                <a:cubicBezTo>
                  <a:pt x="554762" y="997242"/>
                  <a:pt x="565955" y="999660"/>
                  <a:pt x="567267" y="1007534"/>
                </a:cubicBezTo>
                <a:cubicBezTo>
                  <a:pt x="569180" y="1019012"/>
                  <a:pt x="561622" y="1030111"/>
                  <a:pt x="558800" y="1041400"/>
                </a:cubicBezTo>
                <a:cubicBezTo>
                  <a:pt x="539045" y="1038578"/>
                  <a:pt x="518466" y="1039245"/>
                  <a:pt x="499534" y="1032934"/>
                </a:cubicBezTo>
                <a:cubicBezTo>
                  <a:pt x="491961" y="1030410"/>
                  <a:pt x="488834" y="1020987"/>
                  <a:pt x="482600" y="1016000"/>
                </a:cubicBezTo>
                <a:cubicBezTo>
                  <a:pt x="474654" y="1009643"/>
                  <a:pt x="465667" y="1004711"/>
                  <a:pt x="457200" y="999067"/>
                </a:cubicBezTo>
                <a:cubicBezTo>
                  <a:pt x="451556" y="987778"/>
                  <a:pt x="447603" y="975471"/>
                  <a:pt x="440267" y="965200"/>
                </a:cubicBezTo>
                <a:cubicBezTo>
                  <a:pt x="433308" y="955457"/>
                  <a:pt x="424065" y="947465"/>
                  <a:pt x="414867" y="939800"/>
                </a:cubicBezTo>
                <a:cubicBezTo>
                  <a:pt x="362615" y="896257"/>
                  <a:pt x="320836" y="915242"/>
                  <a:pt x="237067" y="905934"/>
                </a:cubicBezTo>
                <a:cubicBezTo>
                  <a:pt x="223726" y="888146"/>
                  <a:pt x="205317" y="860274"/>
                  <a:pt x="186267" y="846667"/>
                </a:cubicBezTo>
                <a:cubicBezTo>
                  <a:pt x="167960" y="833591"/>
                  <a:pt x="147727" y="828176"/>
                  <a:pt x="127000" y="821267"/>
                </a:cubicBezTo>
                <a:cubicBezTo>
                  <a:pt x="111049" y="805316"/>
                  <a:pt x="94097" y="791685"/>
                  <a:pt x="84667" y="770467"/>
                </a:cubicBezTo>
                <a:cubicBezTo>
                  <a:pt x="44368" y="679792"/>
                  <a:pt x="89122" y="751747"/>
                  <a:pt x="50800" y="694267"/>
                </a:cubicBezTo>
                <a:cubicBezTo>
                  <a:pt x="36528" y="622902"/>
                  <a:pt x="51691" y="679414"/>
                  <a:pt x="25400" y="618067"/>
                </a:cubicBezTo>
                <a:cubicBezTo>
                  <a:pt x="8913" y="579598"/>
                  <a:pt x="28161" y="603894"/>
                  <a:pt x="0" y="575734"/>
                </a:cubicBezTo>
                <a:cubicBezTo>
                  <a:pt x="2822" y="544689"/>
                  <a:pt x="5878" y="513665"/>
                  <a:pt x="8467" y="482600"/>
                </a:cubicBezTo>
                <a:cubicBezTo>
                  <a:pt x="11523" y="445930"/>
                  <a:pt x="12635" y="409079"/>
                  <a:pt x="16934" y="372534"/>
                </a:cubicBezTo>
                <a:cubicBezTo>
                  <a:pt x="18294" y="360977"/>
                  <a:pt x="20196" y="349075"/>
                  <a:pt x="25400" y="338667"/>
                </a:cubicBezTo>
                <a:cubicBezTo>
                  <a:pt x="28970" y="331527"/>
                  <a:pt x="36689" y="327378"/>
                  <a:pt x="42334" y="321734"/>
                </a:cubicBezTo>
                <a:cubicBezTo>
                  <a:pt x="58521" y="273169"/>
                  <a:pt x="39841" y="316591"/>
                  <a:pt x="67734" y="279400"/>
                </a:cubicBezTo>
                <a:cubicBezTo>
                  <a:pt x="140754" y="182039"/>
                  <a:pt x="67912" y="258936"/>
                  <a:pt x="127000" y="211667"/>
                </a:cubicBezTo>
                <a:cubicBezTo>
                  <a:pt x="133233" y="206680"/>
                  <a:pt x="136794" y="198304"/>
                  <a:pt x="143934" y="194734"/>
                </a:cubicBezTo>
                <a:cubicBezTo>
                  <a:pt x="154342" y="189530"/>
                  <a:pt x="166612" y="189464"/>
                  <a:pt x="177800" y="186267"/>
                </a:cubicBezTo>
                <a:cubicBezTo>
                  <a:pt x="262774" y="161988"/>
                  <a:pt x="131260" y="195783"/>
                  <a:pt x="237067" y="169334"/>
                </a:cubicBezTo>
                <a:cubicBezTo>
                  <a:pt x="245534" y="163689"/>
                  <a:pt x="253168" y="156533"/>
                  <a:pt x="262467" y="152400"/>
                </a:cubicBezTo>
                <a:cubicBezTo>
                  <a:pt x="278778" y="145151"/>
                  <a:pt x="313267" y="135467"/>
                  <a:pt x="313267" y="135467"/>
                </a:cubicBezTo>
                <a:cubicBezTo>
                  <a:pt x="321734" y="127000"/>
                  <a:pt x="329469" y="117732"/>
                  <a:pt x="338667" y="110067"/>
                </a:cubicBezTo>
                <a:cubicBezTo>
                  <a:pt x="367393" y="86129"/>
                  <a:pt x="372496" y="97425"/>
                  <a:pt x="397934" y="59267"/>
                </a:cubicBezTo>
                <a:cubicBezTo>
                  <a:pt x="403578" y="50800"/>
                  <a:pt x="410316" y="42968"/>
                  <a:pt x="414867" y="33867"/>
                </a:cubicBezTo>
                <a:cubicBezTo>
                  <a:pt x="418858" y="25885"/>
                  <a:pt x="417023" y="14778"/>
                  <a:pt x="423334" y="8467"/>
                </a:cubicBezTo>
                <a:cubicBezTo>
                  <a:pt x="429645" y="2156"/>
                  <a:pt x="440267" y="2822"/>
                  <a:pt x="448734" y="0"/>
                </a:cubicBezTo>
                <a:cubicBezTo>
                  <a:pt x="471312" y="2822"/>
                  <a:pt x="495084" y="691"/>
                  <a:pt x="516467" y="8467"/>
                </a:cubicBezTo>
                <a:cubicBezTo>
                  <a:pt x="580236" y="31656"/>
                  <a:pt x="502292" y="42630"/>
                  <a:pt x="550334" y="84667"/>
                </a:cubicBezTo>
                <a:cubicBezTo>
                  <a:pt x="565352" y="97808"/>
                  <a:pt x="589845" y="90312"/>
                  <a:pt x="609600" y="93134"/>
                </a:cubicBezTo>
                <a:cubicBezTo>
                  <a:pt x="610130" y="95781"/>
                  <a:pt x="619524" y="151855"/>
                  <a:pt x="626534" y="160867"/>
                </a:cubicBezTo>
                <a:cubicBezTo>
                  <a:pt x="641236" y="179770"/>
                  <a:pt x="677334" y="211667"/>
                  <a:pt x="677334" y="211667"/>
                </a:cubicBezTo>
                <a:cubicBezTo>
                  <a:pt x="680156" y="220134"/>
                  <a:pt x="680225" y="230098"/>
                  <a:pt x="685800" y="237067"/>
                </a:cubicBezTo>
                <a:cubicBezTo>
                  <a:pt x="692157" y="245013"/>
                  <a:pt x="703254" y="247643"/>
                  <a:pt x="711200" y="254000"/>
                </a:cubicBezTo>
                <a:cubicBezTo>
                  <a:pt x="728435" y="267788"/>
                  <a:pt x="732494" y="277474"/>
                  <a:pt x="745067" y="296334"/>
                </a:cubicBezTo>
                <a:cubicBezTo>
                  <a:pt x="762628" y="366573"/>
                  <a:pt x="737181" y="305264"/>
                  <a:pt x="778934" y="338667"/>
                </a:cubicBezTo>
                <a:cubicBezTo>
                  <a:pt x="786880" y="345024"/>
                  <a:pt x="787238" y="358674"/>
                  <a:pt x="795867" y="364067"/>
                </a:cubicBezTo>
                <a:cubicBezTo>
                  <a:pt x="809607" y="372655"/>
                  <a:pt x="860708" y="384510"/>
                  <a:pt x="880534" y="389467"/>
                </a:cubicBezTo>
                <a:cubicBezTo>
                  <a:pt x="889001" y="397934"/>
                  <a:pt x="895467" y="409052"/>
                  <a:pt x="905934" y="414867"/>
                </a:cubicBezTo>
                <a:cubicBezTo>
                  <a:pt x="921537" y="423535"/>
                  <a:pt x="956734" y="431800"/>
                  <a:pt x="956734" y="431800"/>
                </a:cubicBezTo>
                <a:cubicBezTo>
                  <a:pt x="948267" y="437445"/>
                  <a:pt x="939280" y="442377"/>
                  <a:pt x="931334" y="448734"/>
                </a:cubicBezTo>
                <a:cubicBezTo>
                  <a:pt x="905086" y="469732"/>
                  <a:pt x="923742" y="465229"/>
                  <a:pt x="889000" y="482600"/>
                </a:cubicBezTo>
                <a:cubicBezTo>
                  <a:pt x="881018" y="486591"/>
                  <a:pt x="871582" y="487076"/>
                  <a:pt x="863600" y="491067"/>
                </a:cubicBezTo>
                <a:cubicBezTo>
                  <a:pt x="844450" y="500642"/>
                  <a:pt x="841641" y="504559"/>
                  <a:pt x="829734" y="516467"/>
                </a:cubicBezTo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Полілінія 8"/>
          <p:cNvSpPr/>
          <p:nvPr/>
        </p:nvSpPr>
        <p:spPr>
          <a:xfrm>
            <a:off x="821267" y="2435668"/>
            <a:ext cx="905933" cy="1331999"/>
          </a:xfrm>
          <a:custGeom>
            <a:avLst/>
            <a:gdLst>
              <a:gd name="connsiteX0" fmla="*/ 905933 w 905933"/>
              <a:gd name="connsiteY0" fmla="*/ 1213465 h 1331999"/>
              <a:gd name="connsiteX1" fmla="*/ 838200 w 905933"/>
              <a:gd name="connsiteY1" fmla="*/ 1204999 h 1331999"/>
              <a:gd name="connsiteX2" fmla="*/ 804333 w 905933"/>
              <a:gd name="connsiteY2" fmla="*/ 1196532 h 1331999"/>
              <a:gd name="connsiteX3" fmla="*/ 762000 w 905933"/>
              <a:gd name="connsiteY3" fmla="*/ 1162665 h 1331999"/>
              <a:gd name="connsiteX4" fmla="*/ 719666 w 905933"/>
              <a:gd name="connsiteY4" fmla="*/ 1128799 h 1331999"/>
              <a:gd name="connsiteX5" fmla="*/ 677333 w 905933"/>
              <a:gd name="connsiteY5" fmla="*/ 1137265 h 1331999"/>
              <a:gd name="connsiteX6" fmla="*/ 635000 w 905933"/>
              <a:gd name="connsiteY6" fmla="*/ 1162665 h 1331999"/>
              <a:gd name="connsiteX7" fmla="*/ 618066 w 905933"/>
              <a:gd name="connsiteY7" fmla="*/ 1179599 h 1331999"/>
              <a:gd name="connsiteX8" fmla="*/ 567266 w 905933"/>
              <a:gd name="connsiteY8" fmla="*/ 1213465 h 1331999"/>
              <a:gd name="connsiteX9" fmla="*/ 550333 w 905933"/>
              <a:gd name="connsiteY9" fmla="*/ 1230399 h 1331999"/>
              <a:gd name="connsiteX10" fmla="*/ 499533 w 905933"/>
              <a:gd name="connsiteY10" fmla="*/ 1238865 h 1331999"/>
              <a:gd name="connsiteX11" fmla="*/ 465666 w 905933"/>
              <a:gd name="connsiteY11" fmla="*/ 1306599 h 1331999"/>
              <a:gd name="connsiteX12" fmla="*/ 457200 w 905933"/>
              <a:gd name="connsiteY12" fmla="*/ 1331999 h 1331999"/>
              <a:gd name="connsiteX13" fmla="*/ 364066 w 905933"/>
              <a:gd name="connsiteY13" fmla="*/ 1323532 h 1331999"/>
              <a:gd name="connsiteX14" fmla="*/ 347133 w 905933"/>
              <a:gd name="connsiteY14" fmla="*/ 1298132 h 1331999"/>
              <a:gd name="connsiteX15" fmla="*/ 321733 w 905933"/>
              <a:gd name="connsiteY15" fmla="*/ 1272732 h 1331999"/>
              <a:gd name="connsiteX16" fmla="*/ 287866 w 905933"/>
              <a:gd name="connsiteY16" fmla="*/ 1221932 h 1331999"/>
              <a:gd name="connsiteX17" fmla="*/ 270933 w 905933"/>
              <a:gd name="connsiteY17" fmla="*/ 1162665 h 1331999"/>
              <a:gd name="connsiteX18" fmla="*/ 245533 w 905933"/>
              <a:gd name="connsiteY18" fmla="*/ 1052599 h 1331999"/>
              <a:gd name="connsiteX19" fmla="*/ 228600 w 905933"/>
              <a:gd name="connsiteY19" fmla="*/ 1035665 h 1331999"/>
              <a:gd name="connsiteX20" fmla="*/ 203200 w 905933"/>
              <a:gd name="connsiteY20" fmla="*/ 1027199 h 1331999"/>
              <a:gd name="connsiteX21" fmla="*/ 169333 w 905933"/>
              <a:gd name="connsiteY21" fmla="*/ 984865 h 1331999"/>
              <a:gd name="connsiteX22" fmla="*/ 152400 w 905933"/>
              <a:gd name="connsiteY22" fmla="*/ 959465 h 1331999"/>
              <a:gd name="connsiteX23" fmla="*/ 101600 w 905933"/>
              <a:gd name="connsiteY23" fmla="*/ 925599 h 1331999"/>
              <a:gd name="connsiteX24" fmla="*/ 84666 w 905933"/>
              <a:gd name="connsiteY24" fmla="*/ 908665 h 1331999"/>
              <a:gd name="connsiteX25" fmla="*/ 67733 w 905933"/>
              <a:gd name="connsiteY25" fmla="*/ 857865 h 1331999"/>
              <a:gd name="connsiteX26" fmla="*/ 33866 w 905933"/>
              <a:gd name="connsiteY26" fmla="*/ 798599 h 1331999"/>
              <a:gd name="connsiteX27" fmla="*/ 16933 w 905933"/>
              <a:gd name="connsiteY27" fmla="*/ 680065 h 1331999"/>
              <a:gd name="connsiteX28" fmla="*/ 0 w 905933"/>
              <a:gd name="connsiteY28" fmla="*/ 629265 h 1331999"/>
              <a:gd name="connsiteX29" fmla="*/ 93133 w 905933"/>
              <a:gd name="connsiteY29" fmla="*/ 586932 h 1331999"/>
              <a:gd name="connsiteX30" fmla="*/ 118533 w 905933"/>
              <a:gd name="connsiteY30" fmla="*/ 536132 h 1331999"/>
              <a:gd name="connsiteX31" fmla="*/ 135466 w 905933"/>
              <a:gd name="connsiteY31" fmla="*/ 502265 h 1331999"/>
              <a:gd name="connsiteX32" fmla="*/ 160866 w 905933"/>
              <a:gd name="connsiteY32" fmla="*/ 442999 h 1331999"/>
              <a:gd name="connsiteX33" fmla="*/ 186266 w 905933"/>
              <a:gd name="connsiteY33" fmla="*/ 434532 h 1331999"/>
              <a:gd name="connsiteX34" fmla="*/ 203200 w 905933"/>
              <a:gd name="connsiteY34" fmla="*/ 409132 h 1331999"/>
              <a:gd name="connsiteX35" fmla="*/ 254000 w 905933"/>
              <a:gd name="connsiteY35" fmla="*/ 375265 h 1331999"/>
              <a:gd name="connsiteX36" fmla="*/ 304800 w 905933"/>
              <a:gd name="connsiteY36" fmla="*/ 349865 h 1331999"/>
              <a:gd name="connsiteX37" fmla="*/ 304800 w 905933"/>
              <a:gd name="connsiteY37" fmla="*/ 282132 h 1331999"/>
              <a:gd name="connsiteX38" fmla="*/ 287866 w 905933"/>
              <a:gd name="connsiteY38" fmla="*/ 265199 h 1331999"/>
              <a:gd name="connsiteX39" fmla="*/ 330200 w 905933"/>
              <a:gd name="connsiteY39" fmla="*/ 205932 h 1331999"/>
              <a:gd name="connsiteX40" fmla="*/ 347133 w 905933"/>
              <a:gd name="connsiteY40" fmla="*/ 180532 h 1331999"/>
              <a:gd name="connsiteX41" fmla="*/ 372533 w 905933"/>
              <a:gd name="connsiteY41" fmla="*/ 172065 h 1331999"/>
              <a:gd name="connsiteX42" fmla="*/ 381000 w 905933"/>
              <a:gd name="connsiteY42" fmla="*/ 146665 h 1331999"/>
              <a:gd name="connsiteX43" fmla="*/ 431800 w 905933"/>
              <a:gd name="connsiteY43" fmla="*/ 104332 h 1331999"/>
              <a:gd name="connsiteX44" fmla="*/ 457200 w 905933"/>
              <a:gd name="connsiteY44" fmla="*/ 78932 h 1331999"/>
              <a:gd name="connsiteX45" fmla="*/ 491066 w 905933"/>
              <a:gd name="connsiteY45" fmla="*/ 61999 h 1331999"/>
              <a:gd name="connsiteX46" fmla="*/ 533400 w 905933"/>
              <a:gd name="connsiteY46" fmla="*/ 28132 h 1331999"/>
              <a:gd name="connsiteX47" fmla="*/ 609600 w 905933"/>
              <a:gd name="connsiteY47" fmla="*/ 19665 h 1331999"/>
              <a:gd name="connsiteX48" fmla="*/ 635000 w 905933"/>
              <a:gd name="connsiteY48" fmla="*/ 11199 h 1331999"/>
              <a:gd name="connsiteX49" fmla="*/ 668866 w 905933"/>
              <a:gd name="connsiteY49" fmla="*/ 61999 h 1331999"/>
              <a:gd name="connsiteX50" fmla="*/ 778933 w 905933"/>
              <a:gd name="connsiteY50" fmla="*/ 28132 h 1331999"/>
              <a:gd name="connsiteX51" fmla="*/ 787400 w 905933"/>
              <a:gd name="connsiteY51" fmla="*/ 2732 h 1331999"/>
              <a:gd name="connsiteX52" fmla="*/ 880533 w 905933"/>
              <a:gd name="connsiteY52" fmla="*/ 11199 h 1331999"/>
              <a:gd name="connsiteX53" fmla="*/ 846666 w 905933"/>
              <a:gd name="connsiteY53" fmla="*/ 104332 h 1331999"/>
              <a:gd name="connsiteX54" fmla="*/ 812800 w 905933"/>
              <a:gd name="connsiteY54" fmla="*/ 155132 h 1331999"/>
              <a:gd name="connsiteX55" fmla="*/ 795866 w 905933"/>
              <a:gd name="connsiteY55" fmla="*/ 172065 h 1331999"/>
              <a:gd name="connsiteX56" fmla="*/ 745066 w 905933"/>
              <a:gd name="connsiteY56" fmla="*/ 231332 h 1331999"/>
              <a:gd name="connsiteX57" fmla="*/ 719666 w 905933"/>
              <a:gd name="connsiteY57" fmla="*/ 239799 h 1331999"/>
              <a:gd name="connsiteX58" fmla="*/ 643466 w 905933"/>
              <a:gd name="connsiteY58" fmla="*/ 307532 h 1331999"/>
              <a:gd name="connsiteX59" fmla="*/ 626533 w 905933"/>
              <a:gd name="connsiteY59" fmla="*/ 332932 h 1331999"/>
              <a:gd name="connsiteX60" fmla="*/ 609600 w 905933"/>
              <a:gd name="connsiteY60" fmla="*/ 383732 h 1331999"/>
              <a:gd name="connsiteX61" fmla="*/ 601133 w 905933"/>
              <a:gd name="connsiteY61" fmla="*/ 409132 h 1331999"/>
              <a:gd name="connsiteX62" fmla="*/ 584200 w 905933"/>
              <a:gd name="connsiteY62" fmla="*/ 459932 h 1331999"/>
              <a:gd name="connsiteX63" fmla="*/ 575733 w 905933"/>
              <a:gd name="connsiteY63" fmla="*/ 485332 h 1331999"/>
              <a:gd name="connsiteX64" fmla="*/ 567266 w 905933"/>
              <a:gd name="connsiteY64" fmla="*/ 527665 h 1331999"/>
              <a:gd name="connsiteX65" fmla="*/ 516466 w 905933"/>
              <a:gd name="connsiteY65" fmla="*/ 519199 h 1331999"/>
              <a:gd name="connsiteX66" fmla="*/ 508000 w 905933"/>
              <a:gd name="connsiteY66" fmla="*/ 476865 h 1331999"/>
              <a:gd name="connsiteX67" fmla="*/ 499533 w 905933"/>
              <a:gd name="connsiteY67" fmla="*/ 383732 h 1331999"/>
              <a:gd name="connsiteX68" fmla="*/ 355600 w 905933"/>
              <a:gd name="connsiteY68" fmla="*/ 400665 h 1331999"/>
              <a:gd name="connsiteX69" fmla="*/ 330200 w 905933"/>
              <a:gd name="connsiteY69" fmla="*/ 417599 h 1331999"/>
              <a:gd name="connsiteX70" fmla="*/ 262466 w 905933"/>
              <a:gd name="connsiteY70" fmla="*/ 434532 h 1331999"/>
              <a:gd name="connsiteX71" fmla="*/ 211666 w 905933"/>
              <a:gd name="connsiteY71" fmla="*/ 468399 h 1331999"/>
              <a:gd name="connsiteX72" fmla="*/ 186266 w 905933"/>
              <a:gd name="connsiteY72" fmla="*/ 485332 h 1331999"/>
              <a:gd name="connsiteX73" fmla="*/ 160866 w 905933"/>
              <a:gd name="connsiteY73" fmla="*/ 502265 h 1331999"/>
              <a:gd name="connsiteX74" fmla="*/ 143933 w 905933"/>
              <a:gd name="connsiteY74" fmla="*/ 527665 h 1331999"/>
              <a:gd name="connsiteX75" fmla="*/ 110066 w 905933"/>
              <a:gd name="connsiteY75" fmla="*/ 544599 h 1331999"/>
              <a:gd name="connsiteX76" fmla="*/ 93133 w 905933"/>
              <a:gd name="connsiteY76" fmla="*/ 595399 h 1331999"/>
              <a:gd name="connsiteX77" fmla="*/ 110066 w 905933"/>
              <a:gd name="connsiteY77" fmla="*/ 663132 h 1331999"/>
              <a:gd name="connsiteX78" fmla="*/ 135466 w 905933"/>
              <a:gd name="connsiteY78" fmla="*/ 722399 h 1331999"/>
              <a:gd name="connsiteX79" fmla="*/ 152400 w 905933"/>
              <a:gd name="connsiteY79" fmla="*/ 823999 h 1331999"/>
              <a:gd name="connsiteX80" fmla="*/ 211666 w 905933"/>
              <a:gd name="connsiteY80" fmla="*/ 815532 h 1331999"/>
              <a:gd name="connsiteX81" fmla="*/ 237066 w 905933"/>
              <a:gd name="connsiteY81" fmla="*/ 807065 h 1331999"/>
              <a:gd name="connsiteX82" fmla="*/ 254000 w 905933"/>
              <a:gd name="connsiteY82" fmla="*/ 781665 h 1331999"/>
              <a:gd name="connsiteX83" fmla="*/ 262466 w 905933"/>
              <a:gd name="connsiteY83" fmla="*/ 705465 h 1331999"/>
              <a:gd name="connsiteX84" fmla="*/ 287866 w 905933"/>
              <a:gd name="connsiteY84" fmla="*/ 696999 h 1331999"/>
              <a:gd name="connsiteX85" fmla="*/ 304800 w 905933"/>
              <a:gd name="connsiteY85" fmla="*/ 722399 h 1331999"/>
              <a:gd name="connsiteX86" fmla="*/ 313266 w 905933"/>
              <a:gd name="connsiteY86" fmla="*/ 747799 h 1331999"/>
              <a:gd name="connsiteX87" fmla="*/ 304800 w 905933"/>
              <a:gd name="connsiteY87" fmla="*/ 790132 h 1331999"/>
              <a:gd name="connsiteX88" fmla="*/ 262466 w 905933"/>
              <a:gd name="connsiteY88" fmla="*/ 823999 h 1331999"/>
              <a:gd name="connsiteX89" fmla="*/ 270933 w 905933"/>
              <a:gd name="connsiteY89" fmla="*/ 900199 h 1331999"/>
              <a:gd name="connsiteX90" fmla="*/ 296333 w 905933"/>
              <a:gd name="connsiteY90" fmla="*/ 908665 h 1331999"/>
              <a:gd name="connsiteX91" fmla="*/ 355600 w 905933"/>
              <a:gd name="connsiteY91" fmla="*/ 925599 h 1331999"/>
              <a:gd name="connsiteX92" fmla="*/ 397933 w 905933"/>
              <a:gd name="connsiteY92" fmla="*/ 993332 h 1331999"/>
              <a:gd name="connsiteX93" fmla="*/ 423333 w 905933"/>
              <a:gd name="connsiteY93" fmla="*/ 1044132 h 1331999"/>
              <a:gd name="connsiteX94" fmla="*/ 406400 w 905933"/>
              <a:gd name="connsiteY94" fmla="*/ 1120332 h 1331999"/>
              <a:gd name="connsiteX95" fmla="*/ 389466 w 905933"/>
              <a:gd name="connsiteY95" fmla="*/ 1137265 h 1331999"/>
              <a:gd name="connsiteX96" fmla="*/ 397933 w 905933"/>
              <a:gd name="connsiteY96" fmla="*/ 1188065 h 1331999"/>
              <a:gd name="connsiteX97" fmla="*/ 423333 w 905933"/>
              <a:gd name="connsiteY97" fmla="*/ 1196532 h 1331999"/>
              <a:gd name="connsiteX98" fmla="*/ 482600 w 905933"/>
              <a:gd name="connsiteY98" fmla="*/ 1188065 h 1331999"/>
              <a:gd name="connsiteX99" fmla="*/ 508000 w 905933"/>
              <a:gd name="connsiteY99" fmla="*/ 1179599 h 1331999"/>
              <a:gd name="connsiteX100" fmla="*/ 533400 w 905933"/>
              <a:gd name="connsiteY100" fmla="*/ 1162665 h 1331999"/>
              <a:gd name="connsiteX101" fmla="*/ 584200 w 905933"/>
              <a:gd name="connsiteY101" fmla="*/ 1145732 h 1331999"/>
              <a:gd name="connsiteX102" fmla="*/ 609600 w 905933"/>
              <a:gd name="connsiteY102" fmla="*/ 1137265 h 1331999"/>
              <a:gd name="connsiteX103" fmla="*/ 812800 w 905933"/>
              <a:gd name="connsiteY103" fmla="*/ 1145732 h 1331999"/>
              <a:gd name="connsiteX104" fmla="*/ 838200 w 905933"/>
              <a:gd name="connsiteY104" fmla="*/ 1162665 h 1331999"/>
              <a:gd name="connsiteX105" fmla="*/ 846666 w 905933"/>
              <a:gd name="connsiteY105" fmla="*/ 1188065 h 1331999"/>
              <a:gd name="connsiteX106" fmla="*/ 838200 w 905933"/>
              <a:gd name="connsiteY106" fmla="*/ 1230399 h 1331999"/>
              <a:gd name="connsiteX107" fmla="*/ 787400 w 905933"/>
              <a:gd name="connsiteY107" fmla="*/ 1213465 h 1331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905933" h="1331999">
                <a:moveTo>
                  <a:pt x="905933" y="1213465"/>
                </a:moveTo>
                <a:cubicBezTo>
                  <a:pt x="883355" y="1210643"/>
                  <a:pt x="860644" y="1208740"/>
                  <a:pt x="838200" y="1204999"/>
                </a:cubicBezTo>
                <a:cubicBezTo>
                  <a:pt x="826722" y="1203086"/>
                  <a:pt x="813420" y="1203801"/>
                  <a:pt x="804333" y="1196532"/>
                </a:cubicBezTo>
                <a:cubicBezTo>
                  <a:pt x="743600" y="1147946"/>
                  <a:pt x="867872" y="1189135"/>
                  <a:pt x="762000" y="1162665"/>
                </a:cubicBezTo>
                <a:cubicBezTo>
                  <a:pt x="753432" y="1154097"/>
                  <a:pt x="731872" y="1130325"/>
                  <a:pt x="719666" y="1128799"/>
                </a:cubicBezTo>
                <a:cubicBezTo>
                  <a:pt x="705387" y="1127014"/>
                  <a:pt x="691444" y="1134443"/>
                  <a:pt x="677333" y="1137265"/>
                </a:cubicBezTo>
                <a:cubicBezTo>
                  <a:pt x="634430" y="1180170"/>
                  <a:pt x="689953" y="1129694"/>
                  <a:pt x="635000" y="1162665"/>
                </a:cubicBezTo>
                <a:cubicBezTo>
                  <a:pt x="628155" y="1166772"/>
                  <a:pt x="624452" y="1174809"/>
                  <a:pt x="618066" y="1179599"/>
                </a:cubicBezTo>
                <a:cubicBezTo>
                  <a:pt x="601785" y="1191810"/>
                  <a:pt x="581656" y="1199074"/>
                  <a:pt x="567266" y="1213465"/>
                </a:cubicBezTo>
                <a:cubicBezTo>
                  <a:pt x="561622" y="1219110"/>
                  <a:pt x="557807" y="1227596"/>
                  <a:pt x="550333" y="1230399"/>
                </a:cubicBezTo>
                <a:cubicBezTo>
                  <a:pt x="534259" y="1236427"/>
                  <a:pt x="516466" y="1236043"/>
                  <a:pt x="499533" y="1238865"/>
                </a:cubicBezTo>
                <a:cubicBezTo>
                  <a:pt x="469979" y="1268420"/>
                  <a:pt x="485123" y="1248227"/>
                  <a:pt x="465666" y="1306599"/>
                </a:cubicBezTo>
                <a:lnTo>
                  <a:pt x="457200" y="1331999"/>
                </a:lnTo>
                <a:cubicBezTo>
                  <a:pt x="426155" y="1329177"/>
                  <a:pt x="393860" y="1332700"/>
                  <a:pt x="364066" y="1323532"/>
                </a:cubicBezTo>
                <a:cubicBezTo>
                  <a:pt x="354340" y="1320539"/>
                  <a:pt x="353647" y="1305949"/>
                  <a:pt x="347133" y="1298132"/>
                </a:cubicBezTo>
                <a:cubicBezTo>
                  <a:pt x="339468" y="1288934"/>
                  <a:pt x="329084" y="1282183"/>
                  <a:pt x="321733" y="1272732"/>
                </a:cubicBezTo>
                <a:cubicBezTo>
                  <a:pt x="309238" y="1256668"/>
                  <a:pt x="287866" y="1221932"/>
                  <a:pt x="287866" y="1221932"/>
                </a:cubicBezTo>
                <a:cubicBezTo>
                  <a:pt x="281836" y="1203842"/>
                  <a:pt x="273590" y="1181265"/>
                  <a:pt x="270933" y="1162665"/>
                </a:cubicBezTo>
                <a:cubicBezTo>
                  <a:pt x="260466" y="1089401"/>
                  <a:pt x="278553" y="1093875"/>
                  <a:pt x="245533" y="1052599"/>
                </a:cubicBezTo>
                <a:cubicBezTo>
                  <a:pt x="240546" y="1046366"/>
                  <a:pt x="235445" y="1039772"/>
                  <a:pt x="228600" y="1035665"/>
                </a:cubicBezTo>
                <a:cubicBezTo>
                  <a:pt x="220947" y="1031073"/>
                  <a:pt x="211667" y="1030021"/>
                  <a:pt x="203200" y="1027199"/>
                </a:cubicBezTo>
                <a:cubicBezTo>
                  <a:pt x="151070" y="949006"/>
                  <a:pt x="217598" y="1045198"/>
                  <a:pt x="169333" y="984865"/>
                </a:cubicBezTo>
                <a:cubicBezTo>
                  <a:pt x="162976" y="976919"/>
                  <a:pt x="160058" y="966166"/>
                  <a:pt x="152400" y="959465"/>
                </a:cubicBezTo>
                <a:cubicBezTo>
                  <a:pt x="137084" y="946064"/>
                  <a:pt x="115990" y="939989"/>
                  <a:pt x="101600" y="925599"/>
                </a:cubicBezTo>
                <a:lnTo>
                  <a:pt x="84666" y="908665"/>
                </a:lnTo>
                <a:cubicBezTo>
                  <a:pt x="79022" y="891732"/>
                  <a:pt x="77634" y="872717"/>
                  <a:pt x="67733" y="857865"/>
                </a:cubicBezTo>
                <a:cubicBezTo>
                  <a:pt x="43799" y="821963"/>
                  <a:pt x="55351" y="841566"/>
                  <a:pt x="33866" y="798599"/>
                </a:cubicBezTo>
                <a:cubicBezTo>
                  <a:pt x="31359" y="778540"/>
                  <a:pt x="23039" y="704488"/>
                  <a:pt x="16933" y="680065"/>
                </a:cubicBezTo>
                <a:cubicBezTo>
                  <a:pt x="12604" y="662749"/>
                  <a:pt x="0" y="629265"/>
                  <a:pt x="0" y="629265"/>
                </a:cubicBezTo>
                <a:cubicBezTo>
                  <a:pt x="17857" y="557832"/>
                  <a:pt x="-9237" y="621056"/>
                  <a:pt x="93133" y="586932"/>
                </a:cubicBezTo>
                <a:cubicBezTo>
                  <a:pt x="106691" y="582413"/>
                  <a:pt x="114150" y="546359"/>
                  <a:pt x="118533" y="536132"/>
                </a:cubicBezTo>
                <a:cubicBezTo>
                  <a:pt x="123505" y="524531"/>
                  <a:pt x="131034" y="514083"/>
                  <a:pt x="135466" y="502265"/>
                </a:cubicBezTo>
                <a:cubicBezTo>
                  <a:pt x="144181" y="479025"/>
                  <a:pt x="139420" y="460156"/>
                  <a:pt x="160866" y="442999"/>
                </a:cubicBezTo>
                <a:cubicBezTo>
                  <a:pt x="167835" y="437424"/>
                  <a:pt x="177799" y="437354"/>
                  <a:pt x="186266" y="434532"/>
                </a:cubicBezTo>
                <a:cubicBezTo>
                  <a:pt x="191911" y="426065"/>
                  <a:pt x="195542" y="415833"/>
                  <a:pt x="203200" y="409132"/>
                </a:cubicBezTo>
                <a:cubicBezTo>
                  <a:pt x="218516" y="395731"/>
                  <a:pt x="237067" y="386554"/>
                  <a:pt x="254000" y="375265"/>
                </a:cubicBezTo>
                <a:cubicBezTo>
                  <a:pt x="286825" y="353382"/>
                  <a:pt x="269748" y="361550"/>
                  <a:pt x="304800" y="349865"/>
                </a:cubicBezTo>
                <a:cubicBezTo>
                  <a:pt x="314648" y="320318"/>
                  <a:pt x="320125" y="317889"/>
                  <a:pt x="304800" y="282132"/>
                </a:cubicBezTo>
                <a:cubicBezTo>
                  <a:pt x="301655" y="274795"/>
                  <a:pt x="293511" y="270843"/>
                  <a:pt x="287866" y="265199"/>
                </a:cubicBezTo>
                <a:cubicBezTo>
                  <a:pt x="308870" y="202191"/>
                  <a:pt x="276628" y="286292"/>
                  <a:pt x="330200" y="205932"/>
                </a:cubicBezTo>
                <a:cubicBezTo>
                  <a:pt x="335844" y="197465"/>
                  <a:pt x="339187" y="186889"/>
                  <a:pt x="347133" y="180532"/>
                </a:cubicBezTo>
                <a:cubicBezTo>
                  <a:pt x="354102" y="174957"/>
                  <a:pt x="364066" y="174887"/>
                  <a:pt x="372533" y="172065"/>
                </a:cubicBezTo>
                <a:cubicBezTo>
                  <a:pt x="375355" y="163598"/>
                  <a:pt x="376049" y="154091"/>
                  <a:pt x="381000" y="146665"/>
                </a:cubicBezTo>
                <a:cubicBezTo>
                  <a:pt x="399553" y="118836"/>
                  <a:pt x="408371" y="123856"/>
                  <a:pt x="431800" y="104332"/>
                </a:cubicBezTo>
                <a:cubicBezTo>
                  <a:pt x="440998" y="96667"/>
                  <a:pt x="447457" y="85892"/>
                  <a:pt x="457200" y="78932"/>
                </a:cubicBezTo>
                <a:cubicBezTo>
                  <a:pt x="467470" y="71596"/>
                  <a:pt x="480565" y="69000"/>
                  <a:pt x="491066" y="61999"/>
                </a:cubicBezTo>
                <a:cubicBezTo>
                  <a:pt x="509362" y="49801"/>
                  <a:pt x="508793" y="34284"/>
                  <a:pt x="533400" y="28132"/>
                </a:cubicBezTo>
                <a:cubicBezTo>
                  <a:pt x="558193" y="21934"/>
                  <a:pt x="584200" y="22487"/>
                  <a:pt x="609600" y="19665"/>
                </a:cubicBezTo>
                <a:cubicBezTo>
                  <a:pt x="618067" y="16843"/>
                  <a:pt x="627738" y="6012"/>
                  <a:pt x="635000" y="11199"/>
                </a:cubicBezTo>
                <a:cubicBezTo>
                  <a:pt x="651560" y="23028"/>
                  <a:pt x="668866" y="61999"/>
                  <a:pt x="668866" y="61999"/>
                </a:cubicBezTo>
                <a:cubicBezTo>
                  <a:pt x="744676" y="55107"/>
                  <a:pt x="753672" y="78655"/>
                  <a:pt x="778933" y="28132"/>
                </a:cubicBezTo>
                <a:cubicBezTo>
                  <a:pt x="782924" y="20150"/>
                  <a:pt x="784578" y="11199"/>
                  <a:pt x="787400" y="2732"/>
                </a:cubicBezTo>
                <a:cubicBezTo>
                  <a:pt x="818444" y="5554"/>
                  <a:pt x="857363" y="-9654"/>
                  <a:pt x="880533" y="11199"/>
                </a:cubicBezTo>
                <a:cubicBezTo>
                  <a:pt x="921410" y="47988"/>
                  <a:pt x="861407" y="85379"/>
                  <a:pt x="846666" y="104332"/>
                </a:cubicBezTo>
                <a:cubicBezTo>
                  <a:pt x="834172" y="120396"/>
                  <a:pt x="827191" y="140742"/>
                  <a:pt x="812800" y="155132"/>
                </a:cubicBezTo>
                <a:cubicBezTo>
                  <a:pt x="807155" y="160776"/>
                  <a:pt x="800853" y="165832"/>
                  <a:pt x="795866" y="172065"/>
                </a:cubicBezTo>
                <a:cubicBezTo>
                  <a:pt x="782077" y="189301"/>
                  <a:pt x="767302" y="223920"/>
                  <a:pt x="745066" y="231332"/>
                </a:cubicBezTo>
                <a:cubicBezTo>
                  <a:pt x="736599" y="234154"/>
                  <a:pt x="727648" y="235808"/>
                  <a:pt x="719666" y="239799"/>
                </a:cubicBezTo>
                <a:cubicBezTo>
                  <a:pt x="694216" y="252524"/>
                  <a:pt x="654686" y="290701"/>
                  <a:pt x="643466" y="307532"/>
                </a:cubicBezTo>
                <a:cubicBezTo>
                  <a:pt x="637822" y="315999"/>
                  <a:pt x="630666" y="323633"/>
                  <a:pt x="626533" y="332932"/>
                </a:cubicBezTo>
                <a:cubicBezTo>
                  <a:pt x="619284" y="349243"/>
                  <a:pt x="615244" y="366799"/>
                  <a:pt x="609600" y="383732"/>
                </a:cubicBezTo>
                <a:lnTo>
                  <a:pt x="601133" y="409132"/>
                </a:lnTo>
                <a:lnTo>
                  <a:pt x="584200" y="459932"/>
                </a:lnTo>
                <a:cubicBezTo>
                  <a:pt x="581378" y="468399"/>
                  <a:pt x="577483" y="476581"/>
                  <a:pt x="575733" y="485332"/>
                </a:cubicBezTo>
                <a:lnTo>
                  <a:pt x="567266" y="527665"/>
                </a:lnTo>
                <a:cubicBezTo>
                  <a:pt x="550333" y="524843"/>
                  <a:pt x="529500" y="530371"/>
                  <a:pt x="516466" y="519199"/>
                </a:cubicBezTo>
                <a:cubicBezTo>
                  <a:pt x="505540" y="509834"/>
                  <a:pt x="509785" y="491145"/>
                  <a:pt x="508000" y="476865"/>
                </a:cubicBezTo>
                <a:cubicBezTo>
                  <a:pt x="504134" y="445933"/>
                  <a:pt x="502355" y="414776"/>
                  <a:pt x="499533" y="383732"/>
                </a:cubicBezTo>
                <a:cubicBezTo>
                  <a:pt x="480823" y="385068"/>
                  <a:pt x="394083" y="381423"/>
                  <a:pt x="355600" y="400665"/>
                </a:cubicBezTo>
                <a:cubicBezTo>
                  <a:pt x="346498" y="405216"/>
                  <a:pt x="339728" y="414026"/>
                  <a:pt x="330200" y="417599"/>
                </a:cubicBezTo>
                <a:cubicBezTo>
                  <a:pt x="307095" y="426263"/>
                  <a:pt x="284166" y="422477"/>
                  <a:pt x="262466" y="434532"/>
                </a:cubicBezTo>
                <a:cubicBezTo>
                  <a:pt x="244676" y="444416"/>
                  <a:pt x="228599" y="457110"/>
                  <a:pt x="211666" y="468399"/>
                </a:cubicBezTo>
                <a:lnTo>
                  <a:pt x="186266" y="485332"/>
                </a:lnTo>
                <a:lnTo>
                  <a:pt x="160866" y="502265"/>
                </a:lnTo>
                <a:cubicBezTo>
                  <a:pt x="155222" y="510732"/>
                  <a:pt x="151750" y="521151"/>
                  <a:pt x="143933" y="527665"/>
                </a:cubicBezTo>
                <a:cubicBezTo>
                  <a:pt x="134237" y="535745"/>
                  <a:pt x="117639" y="534502"/>
                  <a:pt x="110066" y="544599"/>
                </a:cubicBezTo>
                <a:cubicBezTo>
                  <a:pt x="99357" y="558878"/>
                  <a:pt x="93133" y="595399"/>
                  <a:pt x="93133" y="595399"/>
                </a:cubicBezTo>
                <a:cubicBezTo>
                  <a:pt x="98101" y="620238"/>
                  <a:pt x="100305" y="640357"/>
                  <a:pt x="110066" y="663132"/>
                </a:cubicBezTo>
                <a:cubicBezTo>
                  <a:pt x="120396" y="687236"/>
                  <a:pt x="130501" y="697573"/>
                  <a:pt x="135466" y="722399"/>
                </a:cubicBezTo>
                <a:cubicBezTo>
                  <a:pt x="142199" y="756066"/>
                  <a:pt x="146755" y="790132"/>
                  <a:pt x="152400" y="823999"/>
                </a:cubicBezTo>
                <a:cubicBezTo>
                  <a:pt x="172155" y="821177"/>
                  <a:pt x="192098" y="819446"/>
                  <a:pt x="211666" y="815532"/>
                </a:cubicBezTo>
                <a:cubicBezTo>
                  <a:pt x="220417" y="813782"/>
                  <a:pt x="230097" y="812640"/>
                  <a:pt x="237066" y="807065"/>
                </a:cubicBezTo>
                <a:cubicBezTo>
                  <a:pt x="245012" y="800708"/>
                  <a:pt x="248355" y="790132"/>
                  <a:pt x="254000" y="781665"/>
                </a:cubicBezTo>
                <a:cubicBezTo>
                  <a:pt x="256822" y="756265"/>
                  <a:pt x="252975" y="729193"/>
                  <a:pt x="262466" y="705465"/>
                </a:cubicBezTo>
                <a:cubicBezTo>
                  <a:pt x="265780" y="697179"/>
                  <a:pt x="279580" y="693684"/>
                  <a:pt x="287866" y="696999"/>
                </a:cubicBezTo>
                <a:cubicBezTo>
                  <a:pt x="297314" y="700778"/>
                  <a:pt x="299155" y="713932"/>
                  <a:pt x="304800" y="722399"/>
                </a:cubicBezTo>
                <a:cubicBezTo>
                  <a:pt x="307622" y="730866"/>
                  <a:pt x="313266" y="738874"/>
                  <a:pt x="313266" y="747799"/>
                </a:cubicBezTo>
                <a:cubicBezTo>
                  <a:pt x="313266" y="762189"/>
                  <a:pt x="310469" y="776905"/>
                  <a:pt x="304800" y="790132"/>
                </a:cubicBezTo>
                <a:cubicBezTo>
                  <a:pt x="299975" y="801390"/>
                  <a:pt x="269899" y="819044"/>
                  <a:pt x="262466" y="823999"/>
                </a:cubicBezTo>
                <a:cubicBezTo>
                  <a:pt x="265288" y="849399"/>
                  <a:pt x="261441" y="876471"/>
                  <a:pt x="270933" y="900199"/>
                </a:cubicBezTo>
                <a:cubicBezTo>
                  <a:pt x="274248" y="908485"/>
                  <a:pt x="287752" y="906213"/>
                  <a:pt x="296333" y="908665"/>
                </a:cubicBezTo>
                <a:cubicBezTo>
                  <a:pt x="370725" y="929919"/>
                  <a:pt x="294720" y="905305"/>
                  <a:pt x="355600" y="925599"/>
                </a:cubicBezTo>
                <a:cubicBezTo>
                  <a:pt x="404163" y="990349"/>
                  <a:pt x="360745" y="928251"/>
                  <a:pt x="397933" y="993332"/>
                </a:cubicBezTo>
                <a:cubicBezTo>
                  <a:pt x="424194" y="1039290"/>
                  <a:pt x="407809" y="997561"/>
                  <a:pt x="423333" y="1044132"/>
                </a:cubicBezTo>
                <a:cubicBezTo>
                  <a:pt x="421624" y="1054384"/>
                  <a:pt x="416018" y="1104302"/>
                  <a:pt x="406400" y="1120332"/>
                </a:cubicBezTo>
                <a:cubicBezTo>
                  <a:pt x="402293" y="1127177"/>
                  <a:pt x="395111" y="1131621"/>
                  <a:pt x="389466" y="1137265"/>
                </a:cubicBezTo>
                <a:cubicBezTo>
                  <a:pt x="392288" y="1154198"/>
                  <a:pt x="389416" y="1173160"/>
                  <a:pt x="397933" y="1188065"/>
                </a:cubicBezTo>
                <a:cubicBezTo>
                  <a:pt x="402361" y="1195814"/>
                  <a:pt x="414408" y="1196532"/>
                  <a:pt x="423333" y="1196532"/>
                </a:cubicBezTo>
                <a:cubicBezTo>
                  <a:pt x="443289" y="1196532"/>
                  <a:pt x="462844" y="1190887"/>
                  <a:pt x="482600" y="1188065"/>
                </a:cubicBezTo>
                <a:cubicBezTo>
                  <a:pt x="491067" y="1185243"/>
                  <a:pt x="500018" y="1183590"/>
                  <a:pt x="508000" y="1179599"/>
                </a:cubicBezTo>
                <a:cubicBezTo>
                  <a:pt x="517102" y="1175048"/>
                  <a:pt x="524101" y="1166798"/>
                  <a:pt x="533400" y="1162665"/>
                </a:cubicBezTo>
                <a:cubicBezTo>
                  <a:pt x="549711" y="1155416"/>
                  <a:pt x="567267" y="1151376"/>
                  <a:pt x="584200" y="1145732"/>
                </a:cubicBezTo>
                <a:lnTo>
                  <a:pt x="609600" y="1137265"/>
                </a:lnTo>
                <a:cubicBezTo>
                  <a:pt x="677333" y="1140087"/>
                  <a:pt x="745423" y="1138246"/>
                  <a:pt x="812800" y="1145732"/>
                </a:cubicBezTo>
                <a:cubicBezTo>
                  <a:pt x="822913" y="1146856"/>
                  <a:pt x="831843" y="1154719"/>
                  <a:pt x="838200" y="1162665"/>
                </a:cubicBezTo>
                <a:cubicBezTo>
                  <a:pt x="843775" y="1169634"/>
                  <a:pt x="843844" y="1179598"/>
                  <a:pt x="846666" y="1188065"/>
                </a:cubicBezTo>
                <a:cubicBezTo>
                  <a:pt x="843844" y="1202176"/>
                  <a:pt x="850695" y="1223259"/>
                  <a:pt x="838200" y="1230399"/>
                </a:cubicBezTo>
                <a:cubicBezTo>
                  <a:pt x="784616" y="1261019"/>
                  <a:pt x="787400" y="1232597"/>
                  <a:pt x="787400" y="1213465"/>
                </a:cubicBezTo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олілінія 9"/>
          <p:cNvSpPr/>
          <p:nvPr/>
        </p:nvSpPr>
        <p:spPr>
          <a:xfrm>
            <a:off x="3225800" y="1735667"/>
            <a:ext cx="1718733" cy="812800"/>
          </a:xfrm>
          <a:custGeom>
            <a:avLst/>
            <a:gdLst>
              <a:gd name="connsiteX0" fmla="*/ 67733 w 1718733"/>
              <a:gd name="connsiteY0" fmla="*/ 728133 h 812800"/>
              <a:gd name="connsiteX1" fmla="*/ 262467 w 1718733"/>
              <a:gd name="connsiteY1" fmla="*/ 736600 h 812800"/>
              <a:gd name="connsiteX2" fmla="*/ 313267 w 1718733"/>
              <a:gd name="connsiteY2" fmla="*/ 702733 h 812800"/>
              <a:gd name="connsiteX3" fmla="*/ 347133 w 1718733"/>
              <a:gd name="connsiteY3" fmla="*/ 677333 h 812800"/>
              <a:gd name="connsiteX4" fmla="*/ 381000 w 1718733"/>
              <a:gd name="connsiteY4" fmla="*/ 626533 h 812800"/>
              <a:gd name="connsiteX5" fmla="*/ 457200 w 1718733"/>
              <a:gd name="connsiteY5" fmla="*/ 609600 h 812800"/>
              <a:gd name="connsiteX6" fmla="*/ 482600 w 1718733"/>
              <a:gd name="connsiteY6" fmla="*/ 601133 h 812800"/>
              <a:gd name="connsiteX7" fmla="*/ 524933 w 1718733"/>
              <a:gd name="connsiteY7" fmla="*/ 635000 h 812800"/>
              <a:gd name="connsiteX8" fmla="*/ 550333 w 1718733"/>
              <a:gd name="connsiteY8" fmla="*/ 651933 h 812800"/>
              <a:gd name="connsiteX9" fmla="*/ 575733 w 1718733"/>
              <a:gd name="connsiteY9" fmla="*/ 643466 h 812800"/>
              <a:gd name="connsiteX10" fmla="*/ 584200 w 1718733"/>
              <a:gd name="connsiteY10" fmla="*/ 609600 h 812800"/>
              <a:gd name="connsiteX11" fmla="*/ 601133 w 1718733"/>
              <a:gd name="connsiteY11" fmla="*/ 592666 h 812800"/>
              <a:gd name="connsiteX12" fmla="*/ 643467 w 1718733"/>
              <a:gd name="connsiteY12" fmla="*/ 635000 h 812800"/>
              <a:gd name="connsiteX13" fmla="*/ 677333 w 1718733"/>
              <a:gd name="connsiteY13" fmla="*/ 711200 h 812800"/>
              <a:gd name="connsiteX14" fmla="*/ 762000 w 1718733"/>
              <a:gd name="connsiteY14" fmla="*/ 728133 h 812800"/>
              <a:gd name="connsiteX15" fmla="*/ 787400 w 1718733"/>
              <a:gd name="connsiteY15" fmla="*/ 762000 h 812800"/>
              <a:gd name="connsiteX16" fmla="*/ 829733 w 1718733"/>
              <a:gd name="connsiteY16" fmla="*/ 812800 h 812800"/>
              <a:gd name="connsiteX17" fmla="*/ 863600 w 1718733"/>
              <a:gd name="connsiteY17" fmla="*/ 804333 h 812800"/>
              <a:gd name="connsiteX18" fmla="*/ 855133 w 1718733"/>
              <a:gd name="connsiteY18" fmla="*/ 762000 h 812800"/>
              <a:gd name="connsiteX19" fmla="*/ 846667 w 1718733"/>
              <a:gd name="connsiteY19" fmla="*/ 711200 h 812800"/>
              <a:gd name="connsiteX20" fmla="*/ 829733 w 1718733"/>
              <a:gd name="connsiteY20" fmla="*/ 694266 h 812800"/>
              <a:gd name="connsiteX21" fmla="*/ 812800 w 1718733"/>
              <a:gd name="connsiteY21" fmla="*/ 668866 h 812800"/>
              <a:gd name="connsiteX22" fmla="*/ 821267 w 1718733"/>
              <a:gd name="connsiteY22" fmla="*/ 635000 h 812800"/>
              <a:gd name="connsiteX23" fmla="*/ 863600 w 1718733"/>
              <a:gd name="connsiteY23" fmla="*/ 601133 h 812800"/>
              <a:gd name="connsiteX24" fmla="*/ 872067 w 1718733"/>
              <a:gd name="connsiteY24" fmla="*/ 575733 h 812800"/>
              <a:gd name="connsiteX25" fmla="*/ 889000 w 1718733"/>
              <a:gd name="connsiteY25" fmla="*/ 491066 h 812800"/>
              <a:gd name="connsiteX26" fmla="*/ 914400 w 1718733"/>
              <a:gd name="connsiteY26" fmla="*/ 474133 h 812800"/>
              <a:gd name="connsiteX27" fmla="*/ 999067 w 1718733"/>
              <a:gd name="connsiteY27" fmla="*/ 465666 h 812800"/>
              <a:gd name="connsiteX28" fmla="*/ 1024467 w 1718733"/>
              <a:gd name="connsiteY28" fmla="*/ 448733 h 812800"/>
              <a:gd name="connsiteX29" fmla="*/ 1058333 w 1718733"/>
              <a:gd name="connsiteY29" fmla="*/ 397933 h 812800"/>
              <a:gd name="connsiteX30" fmla="*/ 1075267 w 1718733"/>
              <a:gd name="connsiteY30" fmla="*/ 381000 h 812800"/>
              <a:gd name="connsiteX31" fmla="*/ 1143000 w 1718733"/>
              <a:gd name="connsiteY31" fmla="*/ 372533 h 812800"/>
              <a:gd name="connsiteX32" fmla="*/ 1168400 w 1718733"/>
              <a:gd name="connsiteY32" fmla="*/ 364066 h 812800"/>
              <a:gd name="connsiteX33" fmla="*/ 1219200 w 1718733"/>
              <a:gd name="connsiteY33" fmla="*/ 330200 h 812800"/>
              <a:gd name="connsiteX34" fmla="*/ 1253067 w 1718733"/>
              <a:gd name="connsiteY34" fmla="*/ 304800 h 812800"/>
              <a:gd name="connsiteX35" fmla="*/ 1278467 w 1718733"/>
              <a:gd name="connsiteY35" fmla="*/ 296333 h 812800"/>
              <a:gd name="connsiteX36" fmla="*/ 1303867 w 1718733"/>
              <a:gd name="connsiteY36" fmla="*/ 279400 h 812800"/>
              <a:gd name="connsiteX37" fmla="*/ 1388533 w 1718733"/>
              <a:gd name="connsiteY37" fmla="*/ 262466 h 812800"/>
              <a:gd name="connsiteX38" fmla="*/ 1422400 w 1718733"/>
              <a:gd name="connsiteY38" fmla="*/ 254000 h 812800"/>
              <a:gd name="connsiteX39" fmla="*/ 1456267 w 1718733"/>
              <a:gd name="connsiteY39" fmla="*/ 355600 h 812800"/>
              <a:gd name="connsiteX40" fmla="*/ 1498600 w 1718733"/>
              <a:gd name="connsiteY40" fmla="*/ 347133 h 812800"/>
              <a:gd name="connsiteX41" fmla="*/ 1540933 w 1718733"/>
              <a:gd name="connsiteY41" fmla="*/ 313266 h 812800"/>
              <a:gd name="connsiteX42" fmla="*/ 1557867 w 1718733"/>
              <a:gd name="connsiteY42" fmla="*/ 254000 h 812800"/>
              <a:gd name="connsiteX43" fmla="*/ 1583267 w 1718733"/>
              <a:gd name="connsiteY43" fmla="*/ 245533 h 812800"/>
              <a:gd name="connsiteX44" fmla="*/ 1718733 w 1718733"/>
              <a:gd name="connsiteY44" fmla="*/ 228600 h 812800"/>
              <a:gd name="connsiteX45" fmla="*/ 1710267 w 1718733"/>
              <a:gd name="connsiteY45" fmla="*/ 160866 h 812800"/>
              <a:gd name="connsiteX46" fmla="*/ 1659467 w 1718733"/>
              <a:gd name="connsiteY46" fmla="*/ 143933 h 812800"/>
              <a:gd name="connsiteX47" fmla="*/ 1634067 w 1718733"/>
              <a:gd name="connsiteY47" fmla="*/ 135466 h 812800"/>
              <a:gd name="connsiteX48" fmla="*/ 1549400 w 1718733"/>
              <a:gd name="connsiteY48" fmla="*/ 143933 h 812800"/>
              <a:gd name="connsiteX49" fmla="*/ 1515533 w 1718733"/>
              <a:gd name="connsiteY49" fmla="*/ 186266 h 812800"/>
              <a:gd name="connsiteX50" fmla="*/ 1481667 w 1718733"/>
              <a:gd name="connsiteY50" fmla="*/ 228600 h 812800"/>
              <a:gd name="connsiteX51" fmla="*/ 1456267 w 1718733"/>
              <a:gd name="connsiteY51" fmla="*/ 220133 h 812800"/>
              <a:gd name="connsiteX52" fmla="*/ 1422400 w 1718733"/>
              <a:gd name="connsiteY52" fmla="*/ 160866 h 812800"/>
              <a:gd name="connsiteX53" fmla="*/ 1397000 w 1718733"/>
              <a:gd name="connsiteY53" fmla="*/ 143933 h 812800"/>
              <a:gd name="connsiteX54" fmla="*/ 1227667 w 1718733"/>
              <a:gd name="connsiteY54" fmla="*/ 118533 h 812800"/>
              <a:gd name="connsiteX55" fmla="*/ 914400 w 1718733"/>
              <a:gd name="connsiteY55" fmla="*/ 110066 h 812800"/>
              <a:gd name="connsiteX56" fmla="*/ 863600 w 1718733"/>
              <a:gd name="connsiteY56" fmla="*/ 93133 h 812800"/>
              <a:gd name="connsiteX57" fmla="*/ 838200 w 1718733"/>
              <a:gd name="connsiteY57" fmla="*/ 76200 h 812800"/>
              <a:gd name="connsiteX58" fmla="*/ 778933 w 1718733"/>
              <a:gd name="connsiteY58" fmla="*/ 67733 h 812800"/>
              <a:gd name="connsiteX59" fmla="*/ 753533 w 1718733"/>
              <a:gd name="connsiteY59" fmla="*/ 42333 h 812800"/>
              <a:gd name="connsiteX60" fmla="*/ 728133 w 1718733"/>
              <a:gd name="connsiteY60" fmla="*/ 0 h 812800"/>
              <a:gd name="connsiteX61" fmla="*/ 651933 w 1718733"/>
              <a:gd name="connsiteY61" fmla="*/ 8466 h 812800"/>
              <a:gd name="connsiteX62" fmla="*/ 601133 w 1718733"/>
              <a:gd name="connsiteY62" fmla="*/ 50800 h 812800"/>
              <a:gd name="connsiteX63" fmla="*/ 575733 w 1718733"/>
              <a:gd name="connsiteY63" fmla="*/ 67733 h 812800"/>
              <a:gd name="connsiteX64" fmla="*/ 567267 w 1718733"/>
              <a:gd name="connsiteY64" fmla="*/ 93133 h 812800"/>
              <a:gd name="connsiteX65" fmla="*/ 533400 w 1718733"/>
              <a:gd name="connsiteY65" fmla="*/ 127000 h 812800"/>
              <a:gd name="connsiteX66" fmla="*/ 516467 w 1718733"/>
              <a:gd name="connsiteY66" fmla="*/ 152400 h 812800"/>
              <a:gd name="connsiteX67" fmla="*/ 491067 w 1718733"/>
              <a:gd name="connsiteY67" fmla="*/ 169333 h 812800"/>
              <a:gd name="connsiteX68" fmla="*/ 406400 w 1718733"/>
              <a:gd name="connsiteY68" fmla="*/ 177800 h 812800"/>
              <a:gd name="connsiteX69" fmla="*/ 338667 w 1718733"/>
              <a:gd name="connsiteY69" fmla="*/ 177800 h 812800"/>
              <a:gd name="connsiteX70" fmla="*/ 321733 w 1718733"/>
              <a:gd name="connsiteY70" fmla="*/ 160866 h 812800"/>
              <a:gd name="connsiteX71" fmla="*/ 313267 w 1718733"/>
              <a:gd name="connsiteY71" fmla="*/ 93133 h 812800"/>
              <a:gd name="connsiteX72" fmla="*/ 287867 w 1718733"/>
              <a:gd name="connsiteY72" fmla="*/ 84666 h 812800"/>
              <a:gd name="connsiteX73" fmla="*/ 254000 w 1718733"/>
              <a:gd name="connsiteY73" fmla="*/ 67733 h 812800"/>
              <a:gd name="connsiteX74" fmla="*/ 186267 w 1718733"/>
              <a:gd name="connsiteY74" fmla="*/ 76200 h 812800"/>
              <a:gd name="connsiteX75" fmla="*/ 160867 w 1718733"/>
              <a:gd name="connsiteY75" fmla="*/ 84666 h 812800"/>
              <a:gd name="connsiteX76" fmla="*/ 152400 w 1718733"/>
              <a:gd name="connsiteY76" fmla="*/ 110066 h 812800"/>
              <a:gd name="connsiteX77" fmla="*/ 118533 w 1718733"/>
              <a:gd name="connsiteY77" fmla="*/ 186266 h 812800"/>
              <a:gd name="connsiteX78" fmla="*/ 110067 w 1718733"/>
              <a:gd name="connsiteY78" fmla="*/ 220133 h 812800"/>
              <a:gd name="connsiteX79" fmla="*/ 76200 w 1718733"/>
              <a:gd name="connsiteY79" fmla="*/ 254000 h 812800"/>
              <a:gd name="connsiteX80" fmla="*/ 42333 w 1718733"/>
              <a:gd name="connsiteY80" fmla="*/ 296333 h 812800"/>
              <a:gd name="connsiteX81" fmla="*/ 33867 w 1718733"/>
              <a:gd name="connsiteY81" fmla="*/ 321733 h 812800"/>
              <a:gd name="connsiteX82" fmla="*/ 0 w 1718733"/>
              <a:gd name="connsiteY82" fmla="*/ 355600 h 812800"/>
              <a:gd name="connsiteX83" fmla="*/ 8467 w 1718733"/>
              <a:gd name="connsiteY83" fmla="*/ 381000 h 812800"/>
              <a:gd name="connsiteX84" fmla="*/ 33867 w 1718733"/>
              <a:gd name="connsiteY84" fmla="*/ 397933 h 812800"/>
              <a:gd name="connsiteX85" fmla="*/ 127000 w 1718733"/>
              <a:gd name="connsiteY85" fmla="*/ 448733 h 812800"/>
              <a:gd name="connsiteX86" fmla="*/ 143933 w 1718733"/>
              <a:gd name="connsiteY86" fmla="*/ 474133 h 812800"/>
              <a:gd name="connsiteX87" fmla="*/ 143933 w 1718733"/>
              <a:gd name="connsiteY87" fmla="*/ 541866 h 812800"/>
              <a:gd name="connsiteX88" fmla="*/ 127000 w 1718733"/>
              <a:gd name="connsiteY88" fmla="*/ 567266 h 812800"/>
              <a:gd name="connsiteX89" fmla="*/ 135467 w 1718733"/>
              <a:gd name="connsiteY89" fmla="*/ 635000 h 812800"/>
              <a:gd name="connsiteX90" fmla="*/ 160867 w 1718733"/>
              <a:gd name="connsiteY90" fmla="*/ 651933 h 812800"/>
              <a:gd name="connsiteX91" fmla="*/ 220133 w 1718733"/>
              <a:gd name="connsiteY91" fmla="*/ 711200 h 812800"/>
              <a:gd name="connsiteX92" fmla="*/ 304800 w 1718733"/>
              <a:gd name="connsiteY92" fmla="*/ 694266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1718733" h="812800">
                <a:moveTo>
                  <a:pt x="67733" y="728133"/>
                </a:moveTo>
                <a:cubicBezTo>
                  <a:pt x="188483" y="752282"/>
                  <a:pt x="123704" y="747273"/>
                  <a:pt x="262467" y="736600"/>
                </a:cubicBezTo>
                <a:cubicBezTo>
                  <a:pt x="305672" y="722198"/>
                  <a:pt x="272908" y="737326"/>
                  <a:pt x="313267" y="702733"/>
                </a:cubicBezTo>
                <a:cubicBezTo>
                  <a:pt x="323981" y="693550"/>
                  <a:pt x="337758" y="687880"/>
                  <a:pt x="347133" y="677333"/>
                </a:cubicBezTo>
                <a:cubicBezTo>
                  <a:pt x="360654" y="662122"/>
                  <a:pt x="361693" y="632969"/>
                  <a:pt x="381000" y="626533"/>
                </a:cubicBezTo>
                <a:cubicBezTo>
                  <a:pt x="422686" y="612637"/>
                  <a:pt x="397597" y="619533"/>
                  <a:pt x="457200" y="609600"/>
                </a:cubicBezTo>
                <a:cubicBezTo>
                  <a:pt x="465667" y="606778"/>
                  <a:pt x="473797" y="599666"/>
                  <a:pt x="482600" y="601133"/>
                </a:cubicBezTo>
                <a:cubicBezTo>
                  <a:pt x="499061" y="603876"/>
                  <a:pt x="513028" y="625476"/>
                  <a:pt x="524933" y="635000"/>
                </a:cubicBezTo>
                <a:cubicBezTo>
                  <a:pt x="532879" y="641357"/>
                  <a:pt x="541866" y="646289"/>
                  <a:pt x="550333" y="651933"/>
                </a:cubicBezTo>
                <a:cubicBezTo>
                  <a:pt x="558800" y="649111"/>
                  <a:pt x="570158" y="650435"/>
                  <a:pt x="575733" y="643466"/>
                </a:cubicBezTo>
                <a:cubicBezTo>
                  <a:pt x="583002" y="634380"/>
                  <a:pt x="578996" y="620008"/>
                  <a:pt x="584200" y="609600"/>
                </a:cubicBezTo>
                <a:cubicBezTo>
                  <a:pt x="587770" y="602460"/>
                  <a:pt x="595489" y="598311"/>
                  <a:pt x="601133" y="592666"/>
                </a:cubicBezTo>
                <a:cubicBezTo>
                  <a:pt x="615244" y="606777"/>
                  <a:pt x="637156" y="616068"/>
                  <a:pt x="643467" y="635000"/>
                </a:cubicBezTo>
                <a:cubicBezTo>
                  <a:pt x="646807" y="645019"/>
                  <a:pt x="660083" y="699700"/>
                  <a:pt x="677333" y="711200"/>
                </a:cubicBezTo>
                <a:cubicBezTo>
                  <a:pt x="685751" y="716812"/>
                  <a:pt x="761837" y="728106"/>
                  <a:pt x="762000" y="728133"/>
                </a:cubicBezTo>
                <a:cubicBezTo>
                  <a:pt x="770467" y="739422"/>
                  <a:pt x="778217" y="751286"/>
                  <a:pt x="787400" y="762000"/>
                </a:cubicBezTo>
                <a:cubicBezTo>
                  <a:pt x="836292" y="819041"/>
                  <a:pt x="792308" y="756662"/>
                  <a:pt x="829733" y="812800"/>
                </a:cubicBezTo>
                <a:cubicBezTo>
                  <a:pt x="841022" y="809978"/>
                  <a:pt x="858396" y="814741"/>
                  <a:pt x="863600" y="804333"/>
                </a:cubicBezTo>
                <a:cubicBezTo>
                  <a:pt x="870036" y="791462"/>
                  <a:pt x="857707" y="776158"/>
                  <a:pt x="855133" y="762000"/>
                </a:cubicBezTo>
                <a:cubicBezTo>
                  <a:pt x="852062" y="745110"/>
                  <a:pt x="852695" y="727274"/>
                  <a:pt x="846667" y="711200"/>
                </a:cubicBezTo>
                <a:cubicBezTo>
                  <a:pt x="843864" y="703725"/>
                  <a:pt x="834720" y="700500"/>
                  <a:pt x="829733" y="694266"/>
                </a:cubicBezTo>
                <a:cubicBezTo>
                  <a:pt x="823376" y="686320"/>
                  <a:pt x="818444" y="677333"/>
                  <a:pt x="812800" y="668866"/>
                </a:cubicBezTo>
                <a:cubicBezTo>
                  <a:pt x="815622" y="657577"/>
                  <a:pt x="813998" y="644086"/>
                  <a:pt x="821267" y="635000"/>
                </a:cubicBezTo>
                <a:cubicBezTo>
                  <a:pt x="886366" y="553628"/>
                  <a:pt x="807459" y="713414"/>
                  <a:pt x="863600" y="601133"/>
                </a:cubicBezTo>
                <a:cubicBezTo>
                  <a:pt x="867591" y="593151"/>
                  <a:pt x="870060" y="584429"/>
                  <a:pt x="872067" y="575733"/>
                </a:cubicBezTo>
                <a:cubicBezTo>
                  <a:pt x="878539" y="547689"/>
                  <a:pt x="877930" y="517633"/>
                  <a:pt x="889000" y="491066"/>
                </a:cubicBezTo>
                <a:cubicBezTo>
                  <a:pt x="892914" y="481673"/>
                  <a:pt x="904485" y="476421"/>
                  <a:pt x="914400" y="474133"/>
                </a:cubicBezTo>
                <a:cubicBezTo>
                  <a:pt x="942037" y="467755"/>
                  <a:pt x="970845" y="468488"/>
                  <a:pt x="999067" y="465666"/>
                </a:cubicBezTo>
                <a:cubicBezTo>
                  <a:pt x="1007534" y="460022"/>
                  <a:pt x="1017766" y="456391"/>
                  <a:pt x="1024467" y="448733"/>
                </a:cubicBezTo>
                <a:cubicBezTo>
                  <a:pt x="1037868" y="433417"/>
                  <a:pt x="1043942" y="412323"/>
                  <a:pt x="1058333" y="397933"/>
                </a:cubicBezTo>
                <a:cubicBezTo>
                  <a:pt x="1063978" y="392289"/>
                  <a:pt x="1067621" y="383294"/>
                  <a:pt x="1075267" y="381000"/>
                </a:cubicBezTo>
                <a:cubicBezTo>
                  <a:pt x="1097061" y="374462"/>
                  <a:pt x="1120422" y="375355"/>
                  <a:pt x="1143000" y="372533"/>
                </a:cubicBezTo>
                <a:cubicBezTo>
                  <a:pt x="1151467" y="369711"/>
                  <a:pt x="1160598" y="368400"/>
                  <a:pt x="1168400" y="364066"/>
                </a:cubicBezTo>
                <a:cubicBezTo>
                  <a:pt x="1186190" y="354183"/>
                  <a:pt x="1202919" y="342411"/>
                  <a:pt x="1219200" y="330200"/>
                </a:cubicBezTo>
                <a:cubicBezTo>
                  <a:pt x="1230489" y="321733"/>
                  <a:pt x="1240815" y="311801"/>
                  <a:pt x="1253067" y="304800"/>
                </a:cubicBezTo>
                <a:cubicBezTo>
                  <a:pt x="1260816" y="300372"/>
                  <a:pt x="1270485" y="300324"/>
                  <a:pt x="1278467" y="296333"/>
                </a:cubicBezTo>
                <a:cubicBezTo>
                  <a:pt x="1287568" y="291782"/>
                  <a:pt x="1294766" y="283951"/>
                  <a:pt x="1303867" y="279400"/>
                </a:cubicBezTo>
                <a:cubicBezTo>
                  <a:pt x="1328708" y="266980"/>
                  <a:pt x="1364015" y="266924"/>
                  <a:pt x="1388533" y="262466"/>
                </a:cubicBezTo>
                <a:cubicBezTo>
                  <a:pt x="1399982" y="260384"/>
                  <a:pt x="1411111" y="256822"/>
                  <a:pt x="1422400" y="254000"/>
                </a:cubicBezTo>
                <a:cubicBezTo>
                  <a:pt x="1495960" y="278518"/>
                  <a:pt x="1382071" y="231939"/>
                  <a:pt x="1456267" y="355600"/>
                </a:cubicBezTo>
                <a:cubicBezTo>
                  <a:pt x="1463671" y="367940"/>
                  <a:pt x="1484489" y="349955"/>
                  <a:pt x="1498600" y="347133"/>
                </a:cubicBezTo>
                <a:cubicBezTo>
                  <a:pt x="1507576" y="341149"/>
                  <a:pt x="1534900" y="325333"/>
                  <a:pt x="1540933" y="313266"/>
                </a:cubicBezTo>
                <a:cubicBezTo>
                  <a:pt x="1541153" y="312826"/>
                  <a:pt x="1553706" y="258161"/>
                  <a:pt x="1557867" y="254000"/>
                </a:cubicBezTo>
                <a:cubicBezTo>
                  <a:pt x="1564178" y="247689"/>
                  <a:pt x="1574452" y="246925"/>
                  <a:pt x="1583267" y="245533"/>
                </a:cubicBezTo>
                <a:cubicBezTo>
                  <a:pt x="1628217" y="238436"/>
                  <a:pt x="1673578" y="234244"/>
                  <a:pt x="1718733" y="228600"/>
                </a:cubicBezTo>
                <a:cubicBezTo>
                  <a:pt x="1715911" y="206022"/>
                  <a:pt x="1723315" y="179507"/>
                  <a:pt x="1710267" y="160866"/>
                </a:cubicBezTo>
                <a:cubicBezTo>
                  <a:pt x="1700031" y="146243"/>
                  <a:pt x="1676400" y="149577"/>
                  <a:pt x="1659467" y="143933"/>
                </a:cubicBezTo>
                <a:lnTo>
                  <a:pt x="1634067" y="135466"/>
                </a:lnTo>
                <a:cubicBezTo>
                  <a:pt x="1605845" y="138288"/>
                  <a:pt x="1577037" y="137555"/>
                  <a:pt x="1549400" y="143933"/>
                </a:cubicBezTo>
                <a:cubicBezTo>
                  <a:pt x="1517132" y="151379"/>
                  <a:pt x="1526729" y="163875"/>
                  <a:pt x="1515533" y="186266"/>
                </a:cubicBezTo>
                <a:cubicBezTo>
                  <a:pt x="1504853" y="207627"/>
                  <a:pt x="1497416" y="212850"/>
                  <a:pt x="1481667" y="228600"/>
                </a:cubicBezTo>
                <a:cubicBezTo>
                  <a:pt x="1473200" y="225778"/>
                  <a:pt x="1463123" y="225846"/>
                  <a:pt x="1456267" y="220133"/>
                </a:cubicBezTo>
                <a:cubicBezTo>
                  <a:pt x="1376556" y="153706"/>
                  <a:pt x="1466292" y="215730"/>
                  <a:pt x="1422400" y="160866"/>
                </a:cubicBezTo>
                <a:cubicBezTo>
                  <a:pt x="1416043" y="152920"/>
                  <a:pt x="1406299" y="148066"/>
                  <a:pt x="1397000" y="143933"/>
                </a:cubicBezTo>
                <a:cubicBezTo>
                  <a:pt x="1337738" y="117595"/>
                  <a:pt x="1299386" y="121346"/>
                  <a:pt x="1227667" y="118533"/>
                </a:cubicBezTo>
                <a:cubicBezTo>
                  <a:pt x="1123287" y="114439"/>
                  <a:pt x="1018822" y="112888"/>
                  <a:pt x="914400" y="110066"/>
                </a:cubicBezTo>
                <a:cubicBezTo>
                  <a:pt x="897467" y="104422"/>
                  <a:pt x="878452" y="103034"/>
                  <a:pt x="863600" y="93133"/>
                </a:cubicBezTo>
                <a:cubicBezTo>
                  <a:pt x="855133" y="87489"/>
                  <a:pt x="847946" y="79124"/>
                  <a:pt x="838200" y="76200"/>
                </a:cubicBezTo>
                <a:cubicBezTo>
                  <a:pt x="819085" y="70466"/>
                  <a:pt x="798689" y="70555"/>
                  <a:pt x="778933" y="67733"/>
                </a:cubicBezTo>
                <a:cubicBezTo>
                  <a:pt x="770466" y="59266"/>
                  <a:pt x="760175" y="52296"/>
                  <a:pt x="753533" y="42333"/>
                </a:cubicBezTo>
                <a:cubicBezTo>
                  <a:pt x="709574" y="-23607"/>
                  <a:pt x="780867" y="52731"/>
                  <a:pt x="728133" y="0"/>
                </a:cubicBezTo>
                <a:cubicBezTo>
                  <a:pt x="702733" y="2822"/>
                  <a:pt x="676726" y="2268"/>
                  <a:pt x="651933" y="8466"/>
                </a:cubicBezTo>
                <a:cubicBezTo>
                  <a:pt x="633916" y="12970"/>
                  <a:pt x="613318" y="40646"/>
                  <a:pt x="601133" y="50800"/>
                </a:cubicBezTo>
                <a:cubicBezTo>
                  <a:pt x="593316" y="57314"/>
                  <a:pt x="584200" y="62089"/>
                  <a:pt x="575733" y="67733"/>
                </a:cubicBezTo>
                <a:cubicBezTo>
                  <a:pt x="572911" y="76200"/>
                  <a:pt x="572454" y="85871"/>
                  <a:pt x="567267" y="93133"/>
                </a:cubicBezTo>
                <a:cubicBezTo>
                  <a:pt x="557988" y="106124"/>
                  <a:pt x="542256" y="113716"/>
                  <a:pt x="533400" y="127000"/>
                </a:cubicBezTo>
                <a:cubicBezTo>
                  <a:pt x="527756" y="135467"/>
                  <a:pt x="523662" y="145205"/>
                  <a:pt x="516467" y="152400"/>
                </a:cubicBezTo>
                <a:cubicBezTo>
                  <a:pt x="509272" y="159595"/>
                  <a:pt x="500982" y="167045"/>
                  <a:pt x="491067" y="169333"/>
                </a:cubicBezTo>
                <a:cubicBezTo>
                  <a:pt x="463430" y="175711"/>
                  <a:pt x="434622" y="174978"/>
                  <a:pt x="406400" y="177800"/>
                </a:cubicBezTo>
                <a:cubicBezTo>
                  <a:pt x="376298" y="185325"/>
                  <a:pt x="368769" y="192851"/>
                  <a:pt x="338667" y="177800"/>
                </a:cubicBezTo>
                <a:cubicBezTo>
                  <a:pt x="331527" y="174230"/>
                  <a:pt x="327378" y="166511"/>
                  <a:pt x="321733" y="160866"/>
                </a:cubicBezTo>
                <a:cubicBezTo>
                  <a:pt x="318911" y="138288"/>
                  <a:pt x="322508" y="113925"/>
                  <a:pt x="313267" y="93133"/>
                </a:cubicBezTo>
                <a:cubicBezTo>
                  <a:pt x="309642" y="84977"/>
                  <a:pt x="296070" y="88182"/>
                  <a:pt x="287867" y="84666"/>
                </a:cubicBezTo>
                <a:cubicBezTo>
                  <a:pt x="276266" y="79694"/>
                  <a:pt x="265289" y="73377"/>
                  <a:pt x="254000" y="67733"/>
                </a:cubicBezTo>
                <a:cubicBezTo>
                  <a:pt x="231422" y="70555"/>
                  <a:pt x="208653" y="72130"/>
                  <a:pt x="186267" y="76200"/>
                </a:cubicBezTo>
                <a:cubicBezTo>
                  <a:pt x="177486" y="77796"/>
                  <a:pt x="167178" y="78355"/>
                  <a:pt x="160867" y="84666"/>
                </a:cubicBezTo>
                <a:cubicBezTo>
                  <a:pt x="154556" y="90977"/>
                  <a:pt x="156391" y="102084"/>
                  <a:pt x="152400" y="110066"/>
                </a:cubicBezTo>
                <a:cubicBezTo>
                  <a:pt x="124605" y="165656"/>
                  <a:pt x="140371" y="98907"/>
                  <a:pt x="118533" y="186266"/>
                </a:cubicBezTo>
                <a:cubicBezTo>
                  <a:pt x="115711" y="197555"/>
                  <a:pt x="116234" y="210265"/>
                  <a:pt x="110067" y="220133"/>
                </a:cubicBezTo>
                <a:cubicBezTo>
                  <a:pt x="101606" y="233671"/>
                  <a:pt x="85056" y="240716"/>
                  <a:pt x="76200" y="254000"/>
                </a:cubicBezTo>
                <a:cubicBezTo>
                  <a:pt x="54839" y="286042"/>
                  <a:pt x="66462" y="272205"/>
                  <a:pt x="42333" y="296333"/>
                </a:cubicBezTo>
                <a:cubicBezTo>
                  <a:pt x="39511" y="304800"/>
                  <a:pt x="39054" y="314471"/>
                  <a:pt x="33867" y="321733"/>
                </a:cubicBezTo>
                <a:cubicBezTo>
                  <a:pt x="24588" y="334724"/>
                  <a:pt x="0" y="355600"/>
                  <a:pt x="0" y="355600"/>
                </a:cubicBezTo>
                <a:cubicBezTo>
                  <a:pt x="2822" y="364067"/>
                  <a:pt x="2892" y="374031"/>
                  <a:pt x="8467" y="381000"/>
                </a:cubicBezTo>
                <a:cubicBezTo>
                  <a:pt x="14824" y="388946"/>
                  <a:pt x="24934" y="393060"/>
                  <a:pt x="33867" y="397933"/>
                </a:cubicBezTo>
                <a:cubicBezTo>
                  <a:pt x="139514" y="455559"/>
                  <a:pt x="68982" y="410055"/>
                  <a:pt x="127000" y="448733"/>
                </a:cubicBezTo>
                <a:cubicBezTo>
                  <a:pt x="132644" y="457200"/>
                  <a:pt x="139925" y="464780"/>
                  <a:pt x="143933" y="474133"/>
                </a:cubicBezTo>
                <a:cubicBezTo>
                  <a:pt x="155222" y="500475"/>
                  <a:pt x="155222" y="515524"/>
                  <a:pt x="143933" y="541866"/>
                </a:cubicBezTo>
                <a:cubicBezTo>
                  <a:pt x="139925" y="551219"/>
                  <a:pt x="132644" y="558799"/>
                  <a:pt x="127000" y="567266"/>
                </a:cubicBezTo>
                <a:cubicBezTo>
                  <a:pt x="129822" y="589844"/>
                  <a:pt x="127016" y="613874"/>
                  <a:pt x="135467" y="635000"/>
                </a:cubicBezTo>
                <a:cubicBezTo>
                  <a:pt x="139246" y="644448"/>
                  <a:pt x="154166" y="644275"/>
                  <a:pt x="160867" y="651933"/>
                </a:cubicBezTo>
                <a:cubicBezTo>
                  <a:pt x="216810" y="715868"/>
                  <a:pt x="167916" y="693794"/>
                  <a:pt x="220133" y="711200"/>
                </a:cubicBezTo>
                <a:cubicBezTo>
                  <a:pt x="294129" y="701950"/>
                  <a:pt x="267516" y="712909"/>
                  <a:pt x="304800" y="694266"/>
                </a:cubicBezTo>
              </a:path>
            </a:pathLst>
          </a:cu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олілінія 10"/>
          <p:cNvSpPr/>
          <p:nvPr/>
        </p:nvSpPr>
        <p:spPr>
          <a:xfrm>
            <a:off x="1344425" y="1820095"/>
            <a:ext cx="780708" cy="671097"/>
          </a:xfrm>
          <a:custGeom>
            <a:avLst/>
            <a:gdLst>
              <a:gd name="connsiteX0" fmla="*/ 755308 w 780708"/>
              <a:gd name="connsiteY0" fmla="*/ 398172 h 671097"/>
              <a:gd name="connsiteX1" fmla="*/ 679108 w 780708"/>
              <a:gd name="connsiteY1" fmla="*/ 305038 h 671097"/>
              <a:gd name="connsiteX2" fmla="*/ 653708 w 780708"/>
              <a:gd name="connsiteY2" fmla="*/ 288105 h 671097"/>
              <a:gd name="connsiteX3" fmla="*/ 585975 w 780708"/>
              <a:gd name="connsiteY3" fmla="*/ 271172 h 671097"/>
              <a:gd name="connsiteX4" fmla="*/ 560575 w 780708"/>
              <a:gd name="connsiteY4" fmla="*/ 262705 h 671097"/>
              <a:gd name="connsiteX5" fmla="*/ 535175 w 780708"/>
              <a:gd name="connsiteY5" fmla="*/ 245772 h 671097"/>
              <a:gd name="connsiteX6" fmla="*/ 509775 w 780708"/>
              <a:gd name="connsiteY6" fmla="*/ 237305 h 671097"/>
              <a:gd name="connsiteX7" fmla="*/ 475908 w 780708"/>
              <a:gd name="connsiteY7" fmla="*/ 220372 h 671097"/>
              <a:gd name="connsiteX8" fmla="*/ 442042 w 780708"/>
              <a:gd name="connsiteY8" fmla="*/ 211905 h 671097"/>
              <a:gd name="connsiteX9" fmla="*/ 416642 w 780708"/>
              <a:gd name="connsiteY9" fmla="*/ 203438 h 671097"/>
              <a:gd name="connsiteX10" fmla="*/ 348908 w 780708"/>
              <a:gd name="connsiteY10" fmla="*/ 186505 h 671097"/>
              <a:gd name="connsiteX11" fmla="*/ 331975 w 780708"/>
              <a:gd name="connsiteY11" fmla="*/ 161105 h 671097"/>
              <a:gd name="connsiteX12" fmla="*/ 306575 w 780708"/>
              <a:gd name="connsiteY12" fmla="*/ 144172 h 671097"/>
              <a:gd name="connsiteX13" fmla="*/ 289642 w 780708"/>
              <a:gd name="connsiteY13" fmla="*/ 127238 h 671097"/>
              <a:gd name="connsiteX14" fmla="*/ 264242 w 780708"/>
              <a:gd name="connsiteY14" fmla="*/ 110305 h 671097"/>
              <a:gd name="connsiteX15" fmla="*/ 221908 w 780708"/>
              <a:gd name="connsiteY15" fmla="*/ 67972 h 671097"/>
              <a:gd name="connsiteX16" fmla="*/ 204975 w 780708"/>
              <a:gd name="connsiteY16" fmla="*/ 51038 h 671097"/>
              <a:gd name="connsiteX17" fmla="*/ 145708 w 780708"/>
              <a:gd name="connsiteY17" fmla="*/ 25638 h 671097"/>
              <a:gd name="connsiteX18" fmla="*/ 128775 w 780708"/>
              <a:gd name="connsiteY18" fmla="*/ 238 h 671097"/>
              <a:gd name="connsiteX19" fmla="*/ 103375 w 780708"/>
              <a:gd name="connsiteY19" fmla="*/ 17172 h 671097"/>
              <a:gd name="connsiteX20" fmla="*/ 94908 w 780708"/>
              <a:gd name="connsiteY20" fmla="*/ 42572 h 671097"/>
              <a:gd name="connsiteX21" fmla="*/ 77975 w 780708"/>
              <a:gd name="connsiteY21" fmla="*/ 67972 h 671097"/>
              <a:gd name="connsiteX22" fmla="*/ 44108 w 780708"/>
              <a:gd name="connsiteY22" fmla="*/ 127238 h 671097"/>
              <a:gd name="connsiteX23" fmla="*/ 18708 w 780708"/>
              <a:gd name="connsiteY23" fmla="*/ 178038 h 671097"/>
              <a:gd name="connsiteX24" fmla="*/ 10242 w 780708"/>
              <a:gd name="connsiteY24" fmla="*/ 203438 h 671097"/>
              <a:gd name="connsiteX25" fmla="*/ 10242 w 780708"/>
              <a:gd name="connsiteY25" fmla="*/ 313505 h 671097"/>
              <a:gd name="connsiteX26" fmla="*/ 18708 w 780708"/>
              <a:gd name="connsiteY26" fmla="*/ 389705 h 671097"/>
              <a:gd name="connsiteX27" fmla="*/ 69508 w 780708"/>
              <a:gd name="connsiteY27" fmla="*/ 406638 h 671097"/>
              <a:gd name="connsiteX28" fmla="*/ 94908 w 780708"/>
              <a:gd name="connsiteY28" fmla="*/ 415105 h 671097"/>
              <a:gd name="connsiteX29" fmla="*/ 120308 w 780708"/>
              <a:gd name="connsiteY29" fmla="*/ 423572 h 671097"/>
              <a:gd name="connsiteX30" fmla="*/ 137242 w 780708"/>
              <a:gd name="connsiteY30" fmla="*/ 440505 h 671097"/>
              <a:gd name="connsiteX31" fmla="*/ 145708 w 780708"/>
              <a:gd name="connsiteY31" fmla="*/ 465905 h 671097"/>
              <a:gd name="connsiteX32" fmla="*/ 162642 w 780708"/>
              <a:gd name="connsiteY32" fmla="*/ 491305 h 671097"/>
              <a:gd name="connsiteX33" fmla="*/ 154175 w 780708"/>
              <a:gd name="connsiteY33" fmla="*/ 550572 h 671097"/>
              <a:gd name="connsiteX34" fmla="*/ 128775 w 780708"/>
              <a:gd name="connsiteY34" fmla="*/ 559038 h 671097"/>
              <a:gd name="connsiteX35" fmla="*/ 86442 w 780708"/>
              <a:gd name="connsiteY35" fmla="*/ 567505 h 671097"/>
              <a:gd name="connsiteX36" fmla="*/ 52575 w 780708"/>
              <a:gd name="connsiteY36" fmla="*/ 575972 h 671097"/>
              <a:gd name="connsiteX37" fmla="*/ 44108 w 780708"/>
              <a:gd name="connsiteY37" fmla="*/ 601372 h 671097"/>
              <a:gd name="connsiteX38" fmla="*/ 86442 w 780708"/>
              <a:gd name="connsiteY38" fmla="*/ 609838 h 671097"/>
              <a:gd name="connsiteX39" fmla="*/ 137242 w 780708"/>
              <a:gd name="connsiteY39" fmla="*/ 626772 h 671097"/>
              <a:gd name="connsiteX40" fmla="*/ 162642 w 780708"/>
              <a:gd name="connsiteY40" fmla="*/ 635238 h 671097"/>
              <a:gd name="connsiteX41" fmla="*/ 179575 w 780708"/>
              <a:gd name="connsiteY41" fmla="*/ 669105 h 671097"/>
              <a:gd name="connsiteX42" fmla="*/ 230375 w 780708"/>
              <a:gd name="connsiteY42" fmla="*/ 660638 h 671097"/>
              <a:gd name="connsiteX43" fmla="*/ 281175 w 780708"/>
              <a:gd name="connsiteY43" fmla="*/ 618305 h 671097"/>
              <a:gd name="connsiteX44" fmla="*/ 323508 w 780708"/>
              <a:gd name="connsiteY44" fmla="*/ 626772 h 671097"/>
              <a:gd name="connsiteX45" fmla="*/ 348908 w 780708"/>
              <a:gd name="connsiteY45" fmla="*/ 635238 h 671097"/>
              <a:gd name="connsiteX46" fmla="*/ 408175 w 780708"/>
              <a:gd name="connsiteY46" fmla="*/ 559038 h 671097"/>
              <a:gd name="connsiteX47" fmla="*/ 425108 w 780708"/>
              <a:gd name="connsiteY47" fmla="*/ 533638 h 671097"/>
              <a:gd name="connsiteX48" fmla="*/ 501308 w 780708"/>
              <a:gd name="connsiteY48" fmla="*/ 525172 h 671097"/>
              <a:gd name="connsiteX49" fmla="*/ 518242 w 780708"/>
              <a:gd name="connsiteY49" fmla="*/ 508238 h 671097"/>
              <a:gd name="connsiteX50" fmla="*/ 780708 w 780708"/>
              <a:gd name="connsiteY50" fmla="*/ 465905 h 671097"/>
              <a:gd name="connsiteX51" fmla="*/ 763775 w 780708"/>
              <a:gd name="connsiteY51" fmla="*/ 398172 h 671097"/>
              <a:gd name="connsiteX52" fmla="*/ 746842 w 780708"/>
              <a:gd name="connsiteY52" fmla="*/ 381238 h 671097"/>
              <a:gd name="connsiteX53" fmla="*/ 712975 w 780708"/>
              <a:gd name="connsiteY53" fmla="*/ 321972 h 671097"/>
              <a:gd name="connsiteX54" fmla="*/ 679108 w 780708"/>
              <a:gd name="connsiteY54" fmla="*/ 305038 h 671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780708" h="671097">
                <a:moveTo>
                  <a:pt x="755308" y="398172"/>
                </a:moveTo>
                <a:cubicBezTo>
                  <a:pt x="733511" y="365475"/>
                  <a:pt x="713143" y="327728"/>
                  <a:pt x="679108" y="305038"/>
                </a:cubicBezTo>
                <a:cubicBezTo>
                  <a:pt x="670641" y="299394"/>
                  <a:pt x="663271" y="291582"/>
                  <a:pt x="653708" y="288105"/>
                </a:cubicBezTo>
                <a:cubicBezTo>
                  <a:pt x="631837" y="280152"/>
                  <a:pt x="608053" y="278532"/>
                  <a:pt x="585975" y="271172"/>
                </a:cubicBezTo>
                <a:cubicBezTo>
                  <a:pt x="577508" y="268350"/>
                  <a:pt x="568557" y="266696"/>
                  <a:pt x="560575" y="262705"/>
                </a:cubicBezTo>
                <a:cubicBezTo>
                  <a:pt x="551474" y="258154"/>
                  <a:pt x="544276" y="250323"/>
                  <a:pt x="535175" y="245772"/>
                </a:cubicBezTo>
                <a:cubicBezTo>
                  <a:pt x="527193" y="241781"/>
                  <a:pt x="517978" y="240821"/>
                  <a:pt x="509775" y="237305"/>
                </a:cubicBezTo>
                <a:cubicBezTo>
                  <a:pt x="498174" y="232333"/>
                  <a:pt x="487726" y="224804"/>
                  <a:pt x="475908" y="220372"/>
                </a:cubicBezTo>
                <a:cubicBezTo>
                  <a:pt x="465013" y="216286"/>
                  <a:pt x="453230" y="215102"/>
                  <a:pt x="442042" y="211905"/>
                </a:cubicBezTo>
                <a:cubicBezTo>
                  <a:pt x="433461" y="209453"/>
                  <a:pt x="425300" y="205602"/>
                  <a:pt x="416642" y="203438"/>
                </a:cubicBezTo>
                <a:lnTo>
                  <a:pt x="348908" y="186505"/>
                </a:lnTo>
                <a:cubicBezTo>
                  <a:pt x="343264" y="178038"/>
                  <a:pt x="339170" y="168300"/>
                  <a:pt x="331975" y="161105"/>
                </a:cubicBezTo>
                <a:cubicBezTo>
                  <a:pt x="324780" y="153910"/>
                  <a:pt x="314521" y="150529"/>
                  <a:pt x="306575" y="144172"/>
                </a:cubicBezTo>
                <a:cubicBezTo>
                  <a:pt x="300342" y="139185"/>
                  <a:pt x="295875" y="132225"/>
                  <a:pt x="289642" y="127238"/>
                </a:cubicBezTo>
                <a:cubicBezTo>
                  <a:pt x="281696" y="120881"/>
                  <a:pt x="271900" y="117006"/>
                  <a:pt x="264242" y="110305"/>
                </a:cubicBezTo>
                <a:cubicBezTo>
                  <a:pt x="249223" y="97164"/>
                  <a:pt x="236019" y="82083"/>
                  <a:pt x="221908" y="67972"/>
                </a:cubicBezTo>
                <a:cubicBezTo>
                  <a:pt x="216263" y="62327"/>
                  <a:pt x="212548" y="53562"/>
                  <a:pt x="204975" y="51038"/>
                </a:cubicBezTo>
                <a:cubicBezTo>
                  <a:pt x="167601" y="38581"/>
                  <a:pt x="187557" y="46563"/>
                  <a:pt x="145708" y="25638"/>
                </a:cubicBezTo>
                <a:cubicBezTo>
                  <a:pt x="140064" y="17171"/>
                  <a:pt x="138753" y="2233"/>
                  <a:pt x="128775" y="238"/>
                </a:cubicBezTo>
                <a:cubicBezTo>
                  <a:pt x="118797" y="-1758"/>
                  <a:pt x="109732" y="9226"/>
                  <a:pt x="103375" y="17172"/>
                </a:cubicBezTo>
                <a:cubicBezTo>
                  <a:pt x="97800" y="24141"/>
                  <a:pt x="98899" y="34590"/>
                  <a:pt x="94908" y="42572"/>
                </a:cubicBezTo>
                <a:cubicBezTo>
                  <a:pt x="90357" y="51673"/>
                  <a:pt x="82526" y="58871"/>
                  <a:pt x="77975" y="67972"/>
                </a:cubicBezTo>
                <a:cubicBezTo>
                  <a:pt x="45654" y="132613"/>
                  <a:pt x="105522" y="45354"/>
                  <a:pt x="44108" y="127238"/>
                </a:cubicBezTo>
                <a:cubicBezTo>
                  <a:pt x="22829" y="191081"/>
                  <a:pt x="51534" y="112387"/>
                  <a:pt x="18708" y="178038"/>
                </a:cubicBezTo>
                <a:cubicBezTo>
                  <a:pt x="14717" y="186020"/>
                  <a:pt x="13064" y="194971"/>
                  <a:pt x="10242" y="203438"/>
                </a:cubicBezTo>
                <a:cubicBezTo>
                  <a:pt x="-4706" y="337962"/>
                  <a:pt x="-2058" y="233554"/>
                  <a:pt x="10242" y="313505"/>
                </a:cubicBezTo>
                <a:cubicBezTo>
                  <a:pt x="14128" y="338764"/>
                  <a:pt x="4988" y="368144"/>
                  <a:pt x="18708" y="389705"/>
                </a:cubicBezTo>
                <a:cubicBezTo>
                  <a:pt x="28291" y="404764"/>
                  <a:pt x="52575" y="400994"/>
                  <a:pt x="69508" y="406638"/>
                </a:cubicBezTo>
                <a:lnTo>
                  <a:pt x="94908" y="415105"/>
                </a:lnTo>
                <a:lnTo>
                  <a:pt x="120308" y="423572"/>
                </a:lnTo>
                <a:cubicBezTo>
                  <a:pt x="125953" y="429216"/>
                  <a:pt x="133135" y="433660"/>
                  <a:pt x="137242" y="440505"/>
                </a:cubicBezTo>
                <a:cubicBezTo>
                  <a:pt x="141834" y="448158"/>
                  <a:pt x="141717" y="457923"/>
                  <a:pt x="145708" y="465905"/>
                </a:cubicBezTo>
                <a:cubicBezTo>
                  <a:pt x="150259" y="475007"/>
                  <a:pt x="156997" y="482838"/>
                  <a:pt x="162642" y="491305"/>
                </a:cubicBezTo>
                <a:cubicBezTo>
                  <a:pt x="159820" y="511061"/>
                  <a:pt x="163100" y="532723"/>
                  <a:pt x="154175" y="550572"/>
                </a:cubicBezTo>
                <a:cubicBezTo>
                  <a:pt x="150184" y="558554"/>
                  <a:pt x="137433" y="556874"/>
                  <a:pt x="128775" y="559038"/>
                </a:cubicBezTo>
                <a:cubicBezTo>
                  <a:pt x="114814" y="562528"/>
                  <a:pt x="100490" y="564383"/>
                  <a:pt x="86442" y="567505"/>
                </a:cubicBezTo>
                <a:cubicBezTo>
                  <a:pt x="75083" y="570029"/>
                  <a:pt x="63864" y="573150"/>
                  <a:pt x="52575" y="575972"/>
                </a:cubicBezTo>
                <a:cubicBezTo>
                  <a:pt x="49753" y="584439"/>
                  <a:pt x="37797" y="595061"/>
                  <a:pt x="44108" y="601372"/>
                </a:cubicBezTo>
                <a:cubicBezTo>
                  <a:pt x="54284" y="611548"/>
                  <a:pt x="72558" y="606052"/>
                  <a:pt x="86442" y="609838"/>
                </a:cubicBezTo>
                <a:cubicBezTo>
                  <a:pt x="103662" y="614534"/>
                  <a:pt x="120309" y="621128"/>
                  <a:pt x="137242" y="626772"/>
                </a:cubicBezTo>
                <a:lnTo>
                  <a:pt x="162642" y="635238"/>
                </a:lnTo>
                <a:cubicBezTo>
                  <a:pt x="168286" y="646527"/>
                  <a:pt x="167757" y="664673"/>
                  <a:pt x="179575" y="669105"/>
                </a:cubicBezTo>
                <a:cubicBezTo>
                  <a:pt x="195649" y="675133"/>
                  <a:pt x="214089" y="666067"/>
                  <a:pt x="230375" y="660638"/>
                </a:cubicBezTo>
                <a:cubicBezTo>
                  <a:pt x="248057" y="654744"/>
                  <a:pt x="269385" y="630095"/>
                  <a:pt x="281175" y="618305"/>
                </a:cubicBezTo>
                <a:cubicBezTo>
                  <a:pt x="295286" y="621127"/>
                  <a:pt x="309547" y="623282"/>
                  <a:pt x="323508" y="626772"/>
                </a:cubicBezTo>
                <a:cubicBezTo>
                  <a:pt x="332166" y="628936"/>
                  <a:pt x="340441" y="638060"/>
                  <a:pt x="348908" y="635238"/>
                </a:cubicBezTo>
                <a:cubicBezTo>
                  <a:pt x="365961" y="629553"/>
                  <a:pt x="406313" y="561831"/>
                  <a:pt x="408175" y="559038"/>
                </a:cubicBezTo>
                <a:cubicBezTo>
                  <a:pt x="413819" y="550571"/>
                  <a:pt x="414995" y="534762"/>
                  <a:pt x="425108" y="533638"/>
                </a:cubicBezTo>
                <a:lnTo>
                  <a:pt x="501308" y="525172"/>
                </a:lnTo>
                <a:cubicBezTo>
                  <a:pt x="506953" y="519527"/>
                  <a:pt x="511856" y="513028"/>
                  <a:pt x="518242" y="508238"/>
                </a:cubicBezTo>
                <a:cubicBezTo>
                  <a:pt x="614936" y="435719"/>
                  <a:pt x="593325" y="473401"/>
                  <a:pt x="780708" y="465905"/>
                </a:cubicBezTo>
                <a:cubicBezTo>
                  <a:pt x="778886" y="456795"/>
                  <a:pt x="771587" y="411192"/>
                  <a:pt x="763775" y="398172"/>
                </a:cubicBezTo>
                <a:cubicBezTo>
                  <a:pt x="759668" y="391327"/>
                  <a:pt x="752486" y="386883"/>
                  <a:pt x="746842" y="381238"/>
                </a:cubicBezTo>
                <a:cubicBezTo>
                  <a:pt x="737516" y="334609"/>
                  <a:pt x="749545" y="342869"/>
                  <a:pt x="712975" y="321972"/>
                </a:cubicBezTo>
                <a:cubicBezTo>
                  <a:pt x="702016" y="315710"/>
                  <a:pt x="679108" y="305038"/>
                  <a:pt x="679108" y="305038"/>
                </a:cubicBezTo>
              </a:path>
            </a:pathLst>
          </a:cu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Полілінія 11"/>
          <p:cNvSpPr/>
          <p:nvPr/>
        </p:nvSpPr>
        <p:spPr>
          <a:xfrm>
            <a:off x="1126067" y="1270000"/>
            <a:ext cx="1321390" cy="948267"/>
          </a:xfrm>
          <a:custGeom>
            <a:avLst/>
            <a:gdLst>
              <a:gd name="connsiteX0" fmla="*/ 1236133 w 1321390"/>
              <a:gd name="connsiteY0" fmla="*/ 905933 h 948267"/>
              <a:gd name="connsiteX1" fmla="*/ 1270000 w 1321390"/>
              <a:gd name="connsiteY1" fmla="*/ 863600 h 948267"/>
              <a:gd name="connsiteX2" fmla="*/ 1261533 w 1321390"/>
              <a:gd name="connsiteY2" fmla="*/ 778933 h 948267"/>
              <a:gd name="connsiteX3" fmla="*/ 1227666 w 1321390"/>
              <a:gd name="connsiteY3" fmla="*/ 728133 h 948267"/>
              <a:gd name="connsiteX4" fmla="*/ 1193800 w 1321390"/>
              <a:gd name="connsiteY4" fmla="*/ 719667 h 948267"/>
              <a:gd name="connsiteX5" fmla="*/ 1134533 w 1321390"/>
              <a:gd name="connsiteY5" fmla="*/ 702733 h 948267"/>
              <a:gd name="connsiteX6" fmla="*/ 1126066 w 1321390"/>
              <a:gd name="connsiteY6" fmla="*/ 651933 h 948267"/>
              <a:gd name="connsiteX7" fmla="*/ 1100666 w 1321390"/>
              <a:gd name="connsiteY7" fmla="*/ 635000 h 948267"/>
              <a:gd name="connsiteX8" fmla="*/ 1075266 w 1321390"/>
              <a:gd name="connsiteY8" fmla="*/ 601133 h 948267"/>
              <a:gd name="connsiteX9" fmla="*/ 745066 w 1321390"/>
              <a:gd name="connsiteY9" fmla="*/ 592667 h 948267"/>
              <a:gd name="connsiteX10" fmla="*/ 719666 w 1321390"/>
              <a:gd name="connsiteY10" fmla="*/ 584200 h 948267"/>
              <a:gd name="connsiteX11" fmla="*/ 677333 w 1321390"/>
              <a:gd name="connsiteY11" fmla="*/ 550333 h 948267"/>
              <a:gd name="connsiteX12" fmla="*/ 660400 w 1321390"/>
              <a:gd name="connsiteY12" fmla="*/ 516467 h 948267"/>
              <a:gd name="connsiteX13" fmla="*/ 643466 w 1321390"/>
              <a:gd name="connsiteY13" fmla="*/ 491067 h 948267"/>
              <a:gd name="connsiteX14" fmla="*/ 635000 w 1321390"/>
              <a:gd name="connsiteY14" fmla="*/ 465667 h 948267"/>
              <a:gd name="connsiteX15" fmla="*/ 618066 w 1321390"/>
              <a:gd name="connsiteY15" fmla="*/ 440267 h 948267"/>
              <a:gd name="connsiteX16" fmla="*/ 609600 w 1321390"/>
              <a:gd name="connsiteY16" fmla="*/ 406400 h 948267"/>
              <a:gd name="connsiteX17" fmla="*/ 584200 w 1321390"/>
              <a:gd name="connsiteY17" fmla="*/ 372533 h 948267"/>
              <a:gd name="connsiteX18" fmla="*/ 567266 w 1321390"/>
              <a:gd name="connsiteY18" fmla="*/ 347133 h 948267"/>
              <a:gd name="connsiteX19" fmla="*/ 550333 w 1321390"/>
              <a:gd name="connsiteY19" fmla="*/ 313267 h 948267"/>
              <a:gd name="connsiteX20" fmla="*/ 533400 w 1321390"/>
              <a:gd name="connsiteY20" fmla="*/ 296333 h 948267"/>
              <a:gd name="connsiteX21" fmla="*/ 499533 w 1321390"/>
              <a:gd name="connsiteY21" fmla="*/ 245533 h 948267"/>
              <a:gd name="connsiteX22" fmla="*/ 491066 w 1321390"/>
              <a:gd name="connsiteY22" fmla="*/ 220133 h 948267"/>
              <a:gd name="connsiteX23" fmla="*/ 465666 w 1321390"/>
              <a:gd name="connsiteY23" fmla="*/ 203200 h 948267"/>
              <a:gd name="connsiteX24" fmla="*/ 381000 w 1321390"/>
              <a:gd name="connsiteY24" fmla="*/ 186267 h 948267"/>
              <a:gd name="connsiteX25" fmla="*/ 381000 w 1321390"/>
              <a:gd name="connsiteY25" fmla="*/ 16933 h 948267"/>
              <a:gd name="connsiteX26" fmla="*/ 355600 w 1321390"/>
              <a:gd name="connsiteY26" fmla="*/ 8467 h 948267"/>
              <a:gd name="connsiteX27" fmla="*/ 321733 w 1321390"/>
              <a:gd name="connsiteY27" fmla="*/ 0 h 948267"/>
              <a:gd name="connsiteX28" fmla="*/ 228600 w 1321390"/>
              <a:gd name="connsiteY28" fmla="*/ 8467 h 948267"/>
              <a:gd name="connsiteX29" fmla="*/ 220133 w 1321390"/>
              <a:gd name="connsiteY29" fmla="*/ 33867 h 948267"/>
              <a:gd name="connsiteX30" fmla="*/ 203200 w 1321390"/>
              <a:gd name="connsiteY30" fmla="*/ 67733 h 948267"/>
              <a:gd name="connsiteX31" fmla="*/ 194733 w 1321390"/>
              <a:gd name="connsiteY31" fmla="*/ 93133 h 948267"/>
              <a:gd name="connsiteX32" fmla="*/ 160866 w 1321390"/>
              <a:gd name="connsiteY32" fmla="*/ 143933 h 948267"/>
              <a:gd name="connsiteX33" fmla="*/ 110066 w 1321390"/>
              <a:gd name="connsiteY33" fmla="*/ 169333 h 948267"/>
              <a:gd name="connsiteX34" fmla="*/ 84666 w 1321390"/>
              <a:gd name="connsiteY34" fmla="*/ 177800 h 948267"/>
              <a:gd name="connsiteX35" fmla="*/ 59266 w 1321390"/>
              <a:gd name="connsiteY35" fmla="*/ 203200 h 948267"/>
              <a:gd name="connsiteX36" fmla="*/ 33866 w 1321390"/>
              <a:gd name="connsiteY36" fmla="*/ 245533 h 948267"/>
              <a:gd name="connsiteX37" fmla="*/ 8466 w 1321390"/>
              <a:gd name="connsiteY37" fmla="*/ 321733 h 948267"/>
              <a:gd name="connsiteX38" fmla="*/ 0 w 1321390"/>
              <a:gd name="connsiteY38" fmla="*/ 347133 h 948267"/>
              <a:gd name="connsiteX39" fmla="*/ 16933 w 1321390"/>
              <a:gd name="connsiteY39" fmla="*/ 381000 h 948267"/>
              <a:gd name="connsiteX40" fmla="*/ 76200 w 1321390"/>
              <a:gd name="connsiteY40" fmla="*/ 389467 h 948267"/>
              <a:gd name="connsiteX41" fmla="*/ 101600 w 1321390"/>
              <a:gd name="connsiteY41" fmla="*/ 397933 h 948267"/>
              <a:gd name="connsiteX42" fmla="*/ 135466 w 1321390"/>
              <a:gd name="connsiteY42" fmla="*/ 406400 h 948267"/>
              <a:gd name="connsiteX43" fmla="*/ 160866 w 1321390"/>
              <a:gd name="connsiteY43" fmla="*/ 414867 h 948267"/>
              <a:gd name="connsiteX44" fmla="*/ 203200 w 1321390"/>
              <a:gd name="connsiteY44" fmla="*/ 423333 h 948267"/>
              <a:gd name="connsiteX45" fmla="*/ 270933 w 1321390"/>
              <a:gd name="connsiteY45" fmla="*/ 474133 h 948267"/>
              <a:gd name="connsiteX46" fmla="*/ 296333 w 1321390"/>
              <a:gd name="connsiteY46" fmla="*/ 482600 h 948267"/>
              <a:gd name="connsiteX47" fmla="*/ 313266 w 1321390"/>
              <a:gd name="connsiteY47" fmla="*/ 508000 h 948267"/>
              <a:gd name="connsiteX48" fmla="*/ 347133 w 1321390"/>
              <a:gd name="connsiteY48" fmla="*/ 541867 h 948267"/>
              <a:gd name="connsiteX49" fmla="*/ 381000 w 1321390"/>
              <a:gd name="connsiteY49" fmla="*/ 584200 h 948267"/>
              <a:gd name="connsiteX50" fmla="*/ 406400 w 1321390"/>
              <a:gd name="connsiteY50" fmla="*/ 601133 h 948267"/>
              <a:gd name="connsiteX51" fmla="*/ 423333 w 1321390"/>
              <a:gd name="connsiteY51" fmla="*/ 618067 h 948267"/>
              <a:gd name="connsiteX52" fmla="*/ 448733 w 1321390"/>
              <a:gd name="connsiteY52" fmla="*/ 635000 h 948267"/>
              <a:gd name="connsiteX53" fmla="*/ 499533 w 1321390"/>
              <a:gd name="connsiteY53" fmla="*/ 651933 h 948267"/>
              <a:gd name="connsiteX54" fmla="*/ 524933 w 1321390"/>
              <a:gd name="connsiteY54" fmla="*/ 668867 h 948267"/>
              <a:gd name="connsiteX55" fmla="*/ 541866 w 1321390"/>
              <a:gd name="connsiteY55" fmla="*/ 694267 h 948267"/>
              <a:gd name="connsiteX56" fmla="*/ 592666 w 1321390"/>
              <a:gd name="connsiteY56" fmla="*/ 711200 h 948267"/>
              <a:gd name="connsiteX57" fmla="*/ 618066 w 1321390"/>
              <a:gd name="connsiteY57" fmla="*/ 728133 h 948267"/>
              <a:gd name="connsiteX58" fmla="*/ 677333 w 1321390"/>
              <a:gd name="connsiteY58" fmla="*/ 745067 h 948267"/>
              <a:gd name="connsiteX59" fmla="*/ 702733 w 1321390"/>
              <a:gd name="connsiteY59" fmla="*/ 762000 h 948267"/>
              <a:gd name="connsiteX60" fmla="*/ 736600 w 1321390"/>
              <a:gd name="connsiteY60" fmla="*/ 787400 h 948267"/>
              <a:gd name="connsiteX61" fmla="*/ 787400 w 1321390"/>
              <a:gd name="connsiteY61" fmla="*/ 804333 h 948267"/>
              <a:gd name="connsiteX62" fmla="*/ 812800 w 1321390"/>
              <a:gd name="connsiteY62" fmla="*/ 812800 h 948267"/>
              <a:gd name="connsiteX63" fmla="*/ 956733 w 1321390"/>
              <a:gd name="connsiteY63" fmla="*/ 829733 h 948267"/>
              <a:gd name="connsiteX64" fmla="*/ 982133 w 1321390"/>
              <a:gd name="connsiteY64" fmla="*/ 914400 h 948267"/>
              <a:gd name="connsiteX65" fmla="*/ 1024466 w 1321390"/>
              <a:gd name="connsiteY65" fmla="*/ 948267 h 948267"/>
              <a:gd name="connsiteX66" fmla="*/ 1253066 w 1321390"/>
              <a:gd name="connsiteY66" fmla="*/ 939800 h 948267"/>
              <a:gd name="connsiteX67" fmla="*/ 1278466 w 1321390"/>
              <a:gd name="connsiteY67" fmla="*/ 922867 h 948267"/>
              <a:gd name="connsiteX68" fmla="*/ 1303866 w 1321390"/>
              <a:gd name="connsiteY68" fmla="*/ 914400 h 948267"/>
              <a:gd name="connsiteX69" fmla="*/ 1320800 w 1321390"/>
              <a:gd name="connsiteY69" fmla="*/ 897467 h 948267"/>
              <a:gd name="connsiteX70" fmla="*/ 1312333 w 1321390"/>
              <a:gd name="connsiteY70" fmla="*/ 863600 h 948267"/>
              <a:gd name="connsiteX71" fmla="*/ 1261533 w 1321390"/>
              <a:gd name="connsiteY71" fmla="*/ 829733 h 948267"/>
              <a:gd name="connsiteX72" fmla="*/ 1261533 w 1321390"/>
              <a:gd name="connsiteY72" fmla="*/ 762000 h 948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1321390" h="948267">
                <a:moveTo>
                  <a:pt x="1236133" y="905933"/>
                </a:moveTo>
                <a:cubicBezTo>
                  <a:pt x="1247422" y="891822"/>
                  <a:pt x="1266456" y="881320"/>
                  <a:pt x="1270000" y="863600"/>
                </a:cubicBezTo>
                <a:cubicBezTo>
                  <a:pt x="1275562" y="835788"/>
                  <a:pt x="1265846" y="806966"/>
                  <a:pt x="1261533" y="778933"/>
                </a:cubicBezTo>
                <a:cubicBezTo>
                  <a:pt x="1258222" y="757414"/>
                  <a:pt x="1247379" y="739397"/>
                  <a:pt x="1227666" y="728133"/>
                </a:cubicBezTo>
                <a:cubicBezTo>
                  <a:pt x="1217563" y="722360"/>
                  <a:pt x="1204988" y="722864"/>
                  <a:pt x="1193800" y="719667"/>
                </a:cubicBezTo>
                <a:cubicBezTo>
                  <a:pt x="1108746" y="695366"/>
                  <a:pt x="1240445" y="729212"/>
                  <a:pt x="1134533" y="702733"/>
                </a:cubicBezTo>
                <a:cubicBezTo>
                  <a:pt x="1131711" y="685800"/>
                  <a:pt x="1133743" y="667288"/>
                  <a:pt x="1126066" y="651933"/>
                </a:cubicBezTo>
                <a:cubicBezTo>
                  <a:pt x="1121515" y="642832"/>
                  <a:pt x="1107861" y="642195"/>
                  <a:pt x="1100666" y="635000"/>
                </a:cubicBezTo>
                <a:cubicBezTo>
                  <a:pt x="1090688" y="625022"/>
                  <a:pt x="1089278" y="602801"/>
                  <a:pt x="1075266" y="601133"/>
                </a:cubicBezTo>
                <a:cubicBezTo>
                  <a:pt x="965935" y="588118"/>
                  <a:pt x="855133" y="595489"/>
                  <a:pt x="745066" y="592667"/>
                </a:cubicBezTo>
                <a:cubicBezTo>
                  <a:pt x="736599" y="589845"/>
                  <a:pt x="727648" y="588191"/>
                  <a:pt x="719666" y="584200"/>
                </a:cubicBezTo>
                <a:cubicBezTo>
                  <a:pt x="708341" y="578537"/>
                  <a:pt x="685209" y="562148"/>
                  <a:pt x="677333" y="550333"/>
                </a:cubicBezTo>
                <a:cubicBezTo>
                  <a:pt x="670332" y="539832"/>
                  <a:pt x="666662" y="527425"/>
                  <a:pt x="660400" y="516467"/>
                </a:cubicBezTo>
                <a:cubicBezTo>
                  <a:pt x="655351" y="507632"/>
                  <a:pt x="649111" y="499534"/>
                  <a:pt x="643466" y="491067"/>
                </a:cubicBezTo>
                <a:cubicBezTo>
                  <a:pt x="640644" y="482600"/>
                  <a:pt x="638991" y="473649"/>
                  <a:pt x="635000" y="465667"/>
                </a:cubicBezTo>
                <a:cubicBezTo>
                  <a:pt x="630449" y="456565"/>
                  <a:pt x="622074" y="449620"/>
                  <a:pt x="618066" y="440267"/>
                </a:cubicBezTo>
                <a:cubicBezTo>
                  <a:pt x="613482" y="429571"/>
                  <a:pt x="614804" y="416808"/>
                  <a:pt x="609600" y="406400"/>
                </a:cubicBezTo>
                <a:cubicBezTo>
                  <a:pt x="603289" y="393778"/>
                  <a:pt x="592402" y="384016"/>
                  <a:pt x="584200" y="372533"/>
                </a:cubicBezTo>
                <a:cubicBezTo>
                  <a:pt x="578285" y="364253"/>
                  <a:pt x="572315" y="355968"/>
                  <a:pt x="567266" y="347133"/>
                </a:cubicBezTo>
                <a:cubicBezTo>
                  <a:pt x="561004" y="336175"/>
                  <a:pt x="557334" y="323768"/>
                  <a:pt x="550333" y="313267"/>
                </a:cubicBezTo>
                <a:cubicBezTo>
                  <a:pt x="545905" y="306625"/>
                  <a:pt x="538189" y="302719"/>
                  <a:pt x="533400" y="296333"/>
                </a:cubicBezTo>
                <a:cubicBezTo>
                  <a:pt x="521189" y="280052"/>
                  <a:pt x="505969" y="264840"/>
                  <a:pt x="499533" y="245533"/>
                </a:cubicBezTo>
                <a:cubicBezTo>
                  <a:pt x="496711" y="237066"/>
                  <a:pt x="496641" y="227102"/>
                  <a:pt x="491066" y="220133"/>
                </a:cubicBezTo>
                <a:cubicBezTo>
                  <a:pt x="484709" y="212187"/>
                  <a:pt x="474767" y="207751"/>
                  <a:pt x="465666" y="203200"/>
                </a:cubicBezTo>
                <a:cubicBezTo>
                  <a:pt x="442020" y="191377"/>
                  <a:pt x="402847" y="189388"/>
                  <a:pt x="381000" y="186267"/>
                </a:cubicBezTo>
                <a:cubicBezTo>
                  <a:pt x="391563" y="122883"/>
                  <a:pt x="400875" y="91467"/>
                  <a:pt x="381000" y="16933"/>
                </a:cubicBezTo>
                <a:cubicBezTo>
                  <a:pt x="378701" y="8310"/>
                  <a:pt x="364181" y="10919"/>
                  <a:pt x="355600" y="8467"/>
                </a:cubicBezTo>
                <a:cubicBezTo>
                  <a:pt x="344411" y="5270"/>
                  <a:pt x="333022" y="2822"/>
                  <a:pt x="321733" y="0"/>
                </a:cubicBezTo>
                <a:cubicBezTo>
                  <a:pt x="290689" y="2822"/>
                  <a:pt x="258173" y="-1391"/>
                  <a:pt x="228600" y="8467"/>
                </a:cubicBezTo>
                <a:cubicBezTo>
                  <a:pt x="220133" y="11289"/>
                  <a:pt x="223649" y="25664"/>
                  <a:pt x="220133" y="33867"/>
                </a:cubicBezTo>
                <a:cubicBezTo>
                  <a:pt x="215161" y="45468"/>
                  <a:pt x="208172" y="56132"/>
                  <a:pt x="203200" y="67733"/>
                </a:cubicBezTo>
                <a:cubicBezTo>
                  <a:pt x="199684" y="75936"/>
                  <a:pt x="199067" y="85331"/>
                  <a:pt x="194733" y="93133"/>
                </a:cubicBezTo>
                <a:cubicBezTo>
                  <a:pt x="184849" y="110923"/>
                  <a:pt x="180173" y="137497"/>
                  <a:pt x="160866" y="143933"/>
                </a:cubicBezTo>
                <a:cubicBezTo>
                  <a:pt x="97022" y="165215"/>
                  <a:pt x="175718" y="136507"/>
                  <a:pt x="110066" y="169333"/>
                </a:cubicBezTo>
                <a:cubicBezTo>
                  <a:pt x="102084" y="173324"/>
                  <a:pt x="93133" y="174978"/>
                  <a:pt x="84666" y="177800"/>
                </a:cubicBezTo>
                <a:cubicBezTo>
                  <a:pt x="76199" y="186267"/>
                  <a:pt x="65908" y="193237"/>
                  <a:pt x="59266" y="203200"/>
                </a:cubicBezTo>
                <a:cubicBezTo>
                  <a:pt x="15307" y="269140"/>
                  <a:pt x="86600" y="192802"/>
                  <a:pt x="33866" y="245533"/>
                </a:cubicBezTo>
                <a:lnTo>
                  <a:pt x="8466" y="321733"/>
                </a:lnTo>
                <a:lnTo>
                  <a:pt x="0" y="347133"/>
                </a:lnTo>
                <a:cubicBezTo>
                  <a:pt x="5644" y="358422"/>
                  <a:pt x="5900" y="374870"/>
                  <a:pt x="16933" y="381000"/>
                </a:cubicBezTo>
                <a:cubicBezTo>
                  <a:pt x="34378" y="390692"/>
                  <a:pt x="56631" y="385553"/>
                  <a:pt x="76200" y="389467"/>
                </a:cubicBezTo>
                <a:cubicBezTo>
                  <a:pt x="84951" y="391217"/>
                  <a:pt x="93019" y="395481"/>
                  <a:pt x="101600" y="397933"/>
                </a:cubicBezTo>
                <a:cubicBezTo>
                  <a:pt x="112788" y="401130"/>
                  <a:pt x="124278" y="403203"/>
                  <a:pt x="135466" y="406400"/>
                </a:cubicBezTo>
                <a:cubicBezTo>
                  <a:pt x="144047" y="408852"/>
                  <a:pt x="152208" y="412703"/>
                  <a:pt x="160866" y="414867"/>
                </a:cubicBezTo>
                <a:cubicBezTo>
                  <a:pt x="174827" y="418357"/>
                  <a:pt x="189089" y="420511"/>
                  <a:pt x="203200" y="423333"/>
                </a:cubicBezTo>
                <a:cubicBezTo>
                  <a:pt x="223259" y="443393"/>
                  <a:pt x="242208" y="464558"/>
                  <a:pt x="270933" y="474133"/>
                </a:cubicBezTo>
                <a:lnTo>
                  <a:pt x="296333" y="482600"/>
                </a:lnTo>
                <a:cubicBezTo>
                  <a:pt x="301977" y="491067"/>
                  <a:pt x="306644" y="500274"/>
                  <a:pt x="313266" y="508000"/>
                </a:cubicBezTo>
                <a:cubicBezTo>
                  <a:pt x="323656" y="520122"/>
                  <a:pt x="338277" y="528583"/>
                  <a:pt x="347133" y="541867"/>
                </a:cubicBezTo>
                <a:cubicBezTo>
                  <a:pt x="359708" y="560729"/>
                  <a:pt x="363763" y="570411"/>
                  <a:pt x="381000" y="584200"/>
                </a:cubicBezTo>
                <a:cubicBezTo>
                  <a:pt x="388946" y="590557"/>
                  <a:pt x="398454" y="594776"/>
                  <a:pt x="406400" y="601133"/>
                </a:cubicBezTo>
                <a:cubicBezTo>
                  <a:pt x="412633" y="606120"/>
                  <a:pt x="417100" y="613080"/>
                  <a:pt x="423333" y="618067"/>
                </a:cubicBezTo>
                <a:cubicBezTo>
                  <a:pt x="431279" y="624424"/>
                  <a:pt x="439434" y="630867"/>
                  <a:pt x="448733" y="635000"/>
                </a:cubicBezTo>
                <a:cubicBezTo>
                  <a:pt x="465044" y="642249"/>
                  <a:pt x="499533" y="651933"/>
                  <a:pt x="499533" y="651933"/>
                </a:cubicBezTo>
                <a:cubicBezTo>
                  <a:pt x="508000" y="657578"/>
                  <a:pt x="517738" y="661672"/>
                  <a:pt x="524933" y="668867"/>
                </a:cubicBezTo>
                <a:cubicBezTo>
                  <a:pt x="532128" y="676062"/>
                  <a:pt x="533237" y="688874"/>
                  <a:pt x="541866" y="694267"/>
                </a:cubicBezTo>
                <a:cubicBezTo>
                  <a:pt x="557002" y="703727"/>
                  <a:pt x="577814" y="701299"/>
                  <a:pt x="592666" y="711200"/>
                </a:cubicBezTo>
                <a:cubicBezTo>
                  <a:pt x="601133" y="716844"/>
                  <a:pt x="608713" y="724125"/>
                  <a:pt x="618066" y="728133"/>
                </a:cubicBezTo>
                <a:cubicBezTo>
                  <a:pt x="656047" y="744411"/>
                  <a:pt x="644379" y="728590"/>
                  <a:pt x="677333" y="745067"/>
                </a:cubicBezTo>
                <a:cubicBezTo>
                  <a:pt x="686434" y="749618"/>
                  <a:pt x="694453" y="756086"/>
                  <a:pt x="702733" y="762000"/>
                </a:cubicBezTo>
                <a:cubicBezTo>
                  <a:pt x="714216" y="770202"/>
                  <a:pt x="723979" y="781089"/>
                  <a:pt x="736600" y="787400"/>
                </a:cubicBezTo>
                <a:cubicBezTo>
                  <a:pt x="752565" y="795382"/>
                  <a:pt x="770467" y="798689"/>
                  <a:pt x="787400" y="804333"/>
                </a:cubicBezTo>
                <a:lnTo>
                  <a:pt x="812800" y="812800"/>
                </a:lnTo>
                <a:cubicBezTo>
                  <a:pt x="875779" y="833794"/>
                  <a:pt x="829298" y="820631"/>
                  <a:pt x="956733" y="829733"/>
                </a:cubicBezTo>
                <a:cubicBezTo>
                  <a:pt x="960122" y="843289"/>
                  <a:pt x="975950" y="910278"/>
                  <a:pt x="982133" y="914400"/>
                </a:cubicBezTo>
                <a:cubicBezTo>
                  <a:pt x="1014175" y="935761"/>
                  <a:pt x="1000338" y="924138"/>
                  <a:pt x="1024466" y="948267"/>
                </a:cubicBezTo>
                <a:cubicBezTo>
                  <a:pt x="1100666" y="945445"/>
                  <a:pt x="1177192" y="947387"/>
                  <a:pt x="1253066" y="939800"/>
                </a:cubicBezTo>
                <a:cubicBezTo>
                  <a:pt x="1263191" y="938787"/>
                  <a:pt x="1269365" y="927418"/>
                  <a:pt x="1278466" y="922867"/>
                </a:cubicBezTo>
                <a:cubicBezTo>
                  <a:pt x="1286448" y="918876"/>
                  <a:pt x="1295399" y="917222"/>
                  <a:pt x="1303866" y="914400"/>
                </a:cubicBezTo>
                <a:cubicBezTo>
                  <a:pt x="1309511" y="908756"/>
                  <a:pt x="1319488" y="905341"/>
                  <a:pt x="1320800" y="897467"/>
                </a:cubicBezTo>
                <a:cubicBezTo>
                  <a:pt x="1322713" y="885989"/>
                  <a:pt x="1319996" y="872357"/>
                  <a:pt x="1312333" y="863600"/>
                </a:cubicBezTo>
                <a:cubicBezTo>
                  <a:pt x="1298932" y="848284"/>
                  <a:pt x="1261533" y="850084"/>
                  <a:pt x="1261533" y="829733"/>
                </a:cubicBezTo>
                <a:lnTo>
                  <a:pt x="1261533" y="762000"/>
                </a:lnTo>
              </a:path>
            </a:pathLst>
          </a:cu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Полілінія 12"/>
          <p:cNvSpPr/>
          <p:nvPr/>
        </p:nvSpPr>
        <p:spPr>
          <a:xfrm>
            <a:off x="3657365" y="1436830"/>
            <a:ext cx="1295635" cy="502037"/>
          </a:xfrm>
          <a:custGeom>
            <a:avLst/>
            <a:gdLst>
              <a:gd name="connsiteX0" fmla="*/ 1295635 w 1295635"/>
              <a:gd name="connsiteY0" fmla="*/ 468170 h 502037"/>
              <a:gd name="connsiteX1" fmla="*/ 1194035 w 1295635"/>
              <a:gd name="connsiteY1" fmla="*/ 442770 h 502037"/>
              <a:gd name="connsiteX2" fmla="*/ 1126302 w 1295635"/>
              <a:gd name="connsiteY2" fmla="*/ 425837 h 502037"/>
              <a:gd name="connsiteX3" fmla="*/ 1041635 w 1295635"/>
              <a:gd name="connsiteY3" fmla="*/ 434303 h 502037"/>
              <a:gd name="connsiteX4" fmla="*/ 1033168 w 1295635"/>
              <a:gd name="connsiteY4" fmla="*/ 493570 h 502037"/>
              <a:gd name="connsiteX5" fmla="*/ 1007768 w 1295635"/>
              <a:gd name="connsiteY5" fmla="*/ 502037 h 502037"/>
              <a:gd name="connsiteX6" fmla="*/ 923102 w 1295635"/>
              <a:gd name="connsiteY6" fmla="*/ 493570 h 502037"/>
              <a:gd name="connsiteX7" fmla="*/ 880768 w 1295635"/>
              <a:gd name="connsiteY7" fmla="*/ 459703 h 502037"/>
              <a:gd name="connsiteX8" fmla="*/ 745302 w 1295635"/>
              <a:gd name="connsiteY8" fmla="*/ 451237 h 502037"/>
              <a:gd name="connsiteX9" fmla="*/ 669102 w 1295635"/>
              <a:gd name="connsiteY9" fmla="*/ 434303 h 502037"/>
              <a:gd name="connsiteX10" fmla="*/ 618302 w 1295635"/>
              <a:gd name="connsiteY10" fmla="*/ 417370 h 502037"/>
              <a:gd name="connsiteX11" fmla="*/ 559035 w 1295635"/>
              <a:gd name="connsiteY11" fmla="*/ 400437 h 502037"/>
              <a:gd name="connsiteX12" fmla="*/ 355835 w 1295635"/>
              <a:gd name="connsiteY12" fmla="*/ 391970 h 502037"/>
              <a:gd name="connsiteX13" fmla="*/ 305035 w 1295635"/>
              <a:gd name="connsiteY13" fmla="*/ 383503 h 502037"/>
              <a:gd name="connsiteX14" fmla="*/ 296568 w 1295635"/>
              <a:gd name="connsiteY14" fmla="*/ 358103 h 502037"/>
              <a:gd name="connsiteX15" fmla="*/ 186502 w 1295635"/>
              <a:gd name="connsiteY15" fmla="*/ 341170 h 502037"/>
              <a:gd name="connsiteX16" fmla="*/ 118768 w 1295635"/>
              <a:gd name="connsiteY16" fmla="*/ 383503 h 502037"/>
              <a:gd name="connsiteX17" fmla="*/ 67968 w 1295635"/>
              <a:gd name="connsiteY17" fmla="*/ 417370 h 502037"/>
              <a:gd name="connsiteX18" fmla="*/ 42568 w 1295635"/>
              <a:gd name="connsiteY18" fmla="*/ 434303 h 502037"/>
              <a:gd name="connsiteX19" fmla="*/ 8702 w 1295635"/>
              <a:gd name="connsiteY19" fmla="*/ 425837 h 502037"/>
              <a:gd name="connsiteX20" fmla="*/ 8702 w 1295635"/>
              <a:gd name="connsiteY20" fmla="*/ 332703 h 502037"/>
              <a:gd name="connsiteX21" fmla="*/ 25635 w 1295635"/>
              <a:gd name="connsiteY21" fmla="*/ 281903 h 502037"/>
              <a:gd name="connsiteX22" fmla="*/ 59502 w 1295635"/>
              <a:gd name="connsiteY22" fmla="*/ 256503 h 502037"/>
              <a:gd name="connsiteX23" fmla="*/ 110302 w 1295635"/>
              <a:gd name="connsiteY23" fmla="*/ 239570 h 502037"/>
              <a:gd name="connsiteX24" fmla="*/ 127235 w 1295635"/>
              <a:gd name="connsiteY24" fmla="*/ 214170 h 502037"/>
              <a:gd name="connsiteX25" fmla="*/ 135702 w 1295635"/>
              <a:gd name="connsiteY25" fmla="*/ 188770 h 502037"/>
              <a:gd name="connsiteX26" fmla="*/ 161102 w 1295635"/>
              <a:gd name="connsiteY26" fmla="*/ 171837 h 502037"/>
              <a:gd name="connsiteX27" fmla="*/ 203435 w 1295635"/>
              <a:gd name="connsiteY27" fmla="*/ 129503 h 502037"/>
              <a:gd name="connsiteX28" fmla="*/ 220368 w 1295635"/>
              <a:gd name="connsiteY28" fmla="*/ 104103 h 502037"/>
              <a:gd name="connsiteX29" fmla="*/ 245768 w 1295635"/>
              <a:gd name="connsiteY29" fmla="*/ 95637 h 502037"/>
              <a:gd name="connsiteX30" fmla="*/ 262702 w 1295635"/>
              <a:gd name="connsiteY30" fmla="*/ 78703 h 502037"/>
              <a:gd name="connsiteX31" fmla="*/ 381235 w 1295635"/>
              <a:gd name="connsiteY31" fmla="*/ 61770 h 502037"/>
              <a:gd name="connsiteX32" fmla="*/ 406635 w 1295635"/>
              <a:gd name="connsiteY32" fmla="*/ 53303 h 502037"/>
              <a:gd name="connsiteX33" fmla="*/ 440502 w 1295635"/>
              <a:gd name="connsiteY33" fmla="*/ 44837 h 502037"/>
              <a:gd name="connsiteX34" fmla="*/ 465902 w 1295635"/>
              <a:gd name="connsiteY34" fmla="*/ 27903 h 502037"/>
              <a:gd name="connsiteX35" fmla="*/ 491302 w 1295635"/>
              <a:gd name="connsiteY35" fmla="*/ 19437 h 502037"/>
              <a:gd name="connsiteX36" fmla="*/ 516702 w 1295635"/>
              <a:gd name="connsiteY36" fmla="*/ 2503 h 502037"/>
              <a:gd name="connsiteX37" fmla="*/ 609835 w 1295635"/>
              <a:gd name="connsiteY37" fmla="*/ 27903 h 502037"/>
              <a:gd name="connsiteX38" fmla="*/ 660635 w 1295635"/>
              <a:gd name="connsiteY38" fmla="*/ 44837 h 502037"/>
              <a:gd name="connsiteX39" fmla="*/ 686035 w 1295635"/>
              <a:gd name="connsiteY39" fmla="*/ 61770 h 502037"/>
              <a:gd name="connsiteX40" fmla="*/ 745302 w 1295635"/>
              <a:gd name="connsiteY40" fmla="*/ 78703 h 502037"/>
              <a:gd name="connsiteX41" fmla="*/ 770702 w 1295635"/>
              <a:gd name="connsiteY41" fmla="*/ 87170 h 502037"/>
              <a:gd name="connsiteX42" fmla="*/ 914635 w 1295635"/>
              <a:gd name="connsiteY42" fmla="*/ 78703 h 502037"/>
              <a:gd name="connsiteX43" fmla="*/ 940035 w 1295635"/>
              <a:gd name="connsiteY43" fmla="*/ 70237 h 502037"/>
              <a:gd name="connsiteX44" fmla="*/ 999302 w 1295635"/>
              <a:gd name="connsiteY44" fmla="*/ 78703 h 502037"/>
              <a:gd name="connsiteX45" fmla="*/ 1007768 w 1295635"/>
              <a:gd name="connsiteY45" fmla="*/ 104103 h 502037"/>
              <a:gd name="connsiteX46" fmla="*/ 1016235 w 1295635"/>
              <a:gd name="connsiteY46" fmla="*/ 146437 h 502037"/>
              <a:gd name="connsiteX47" fmla="*/ 1050102 w 1295635"/>
              <a:gd name="connsiteY47" fmla="*/ 188770 h 502037"/>
              <a:gd name="connsiteX48" fmla="*/ 1075502 w 1295635"/>
              <a:gd name="connsiteY48" fmla="*/ 205703 h 502037"/>
              <a:gd name="connsiteX49" fmla="*/ 1126302 w 1295635"/>
              <a:gd name="connsiteY49" fmla="*/ 222637 h 502037"/>
              <a:gd name="connsiteX50" fmla="*/ 1143235 w 1295635"/>
              <a:gd name="connsiteY50" fmla="*/ 205703 h 502037"/>
              <a:gd name="connsiteX51" fmla="*/ 1168635 w 1295635"/>
              <a:gd name="connsiteY51" fmla="*/ 197237 h 502037"/>
              <a:gd name="connsiteX52" fmla="*/ 1185568 w 1295635"/>
              <a:gd name="connsiteY52" fmla="*/ 180303 h 502037"/>
              <a:gd name="connsiteX53" fmla="*/ 1236368 w 1295635"/>
              <a:gd name="connsiteY53" fmla="*/ 197237 h 502037"/>
              <a:gd name="connsiteX54" fmla="*/ 1244835 w 1295635"/>
              <a:gd name="connsiteY54" fmla="*/ 222637 h 502037"/>
              <a:gd name="connsiteX55" fmla="*/ 1270235 w 1295635"/>
              <a:gd name="connsiteY55" fmla="*/ 239570 h 502037"/>
              <a:gd name="connsiteX56" fmla="*/ 1227902 w 1295635"/>
              <a:gd name="connsiteY56" fmla="*/ 459703 h 502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295635" h="502037">
                <a:moveTo>
                  <a:pt x="1295635" y="468170"/>
                </a:moveTo>
                <a:cubicBezTo>
                  <a:pt x="1190362" y="450624"/>
                  <a:pt x="1299453" y="471520"/>
                  <a:pt x="1194035" y="442770"/>
                </a:cubicBezTo>
                <a:cubicBezTo>
                  <a:pt x="1081629" y="412114"/>
                  <a:pt x="1203384" y="451529"/>
                  <a:pt x="1126302" y="425837"/>
                </a:cubicBezTo>
                <a:cubicBezTo>
                  <a:pt x="1098080" y="428659"/>
                  <a:pt x="1064573" y="417621"/>
                  <a:pt x="1041635" y="434303"/>
                </a:cubicBezTo>
                <a:cubicBezTo>
                  <a:pt x="1025496" y="446041"/>
                  <a:pt x="1042093" y="475721"/>
                  <a:pt x="1033168" y="493570"/>
                </a:cubicBezTo>
                <a:cubicBezTo>
                  <a:pt x="1029177" y="501552"/>
                  <a:pt x="1016235" y="499215"/>
                  <a:pt x="1007768" y="502037"/>
                </a:cubicBezTo>
                <a:cubicBezTo>
                  <a:pt x="979546" y="499215"/>
                  <a:pt x="950618" y="500449"/>
                  <a:pt x="923102" y="493570"/>
                </a:cubicBezTo>
                <a:cubicBezTo>
                  <a:pt x="841355" y="473133"/>
                  <a:pt x="986258" y="476359"/>
                  <a:pt x="880768" y="459703"/>
                </a:cubicBezTo>
                <a:cubicBezTo>
                  <a:pt x="836078" y="452647"/>
                  <a:pt x="790457" y="454059"/>
                  <a:pt x="745302" y="451237"/>
                </a:cubicBezTo>
                <a:cubicBezTo>
                  <a:pt x="721126" y="446402"/>
                  <a:pt x="693021" y="441479"/>
                  <a:pt x="669102" y="434303"/>
                </a:cubicBezTo>
                <a:cubicBezTo>
                  <a:pt x="652006" y="429174"/>
                  <a:pt x="635618" y="421699"/>
                  <a:pt x="618302" y="417370"/>
                </a:cubicBezTo>
                <a:cubicBezTo>
                  <a:pt x="575777" y="406738"/>
                  <a:pt x="595474" y="412583"/>
                  <a:pt x="559035" y="400437"/>
                </a:cubicBezTo>
                <a:cubicBezTo>
                  <a:pt x="481964" y="349055"/>
                  <a:pt x="557225" y="391970"/>
                  <a:pt x="355835" y="391970"/>
                </a:cubicBezTo>
                <a:cubicBezTo>
                  <a:pt x="338668" y="391970"/>
                  <a:pt x="321968" y="386325"/>
                  <a:pt x="305035" y="383503"/>
                </a:cubicBezTo>
                <a:cubicBezTo>
                  <a:pt x="302213" y="375036"/>
                  <a:pt x="300559" y="366085"/>
                  <a:pt x="296568" y="358103"/>
                </a:cubicBezTo>
                <a:cubicBezTo>
                  <a:pt x="270527" y="306022"/>
                  <a:pt x="264699" y="334061"/>
                  <a:pt x="186502" y="341170"/>
                </a:cubicBezTo>
                <a:cubicBezTo>
                  <a:pt x="71740" y="379423"/>
                  <a:pt x="176564" y="332932"/>
                  <a:pt x="118768" y="383503"/>
                </a:cubicBezTo>
                <a:cubicBezTo>
                  <a:pt x="103452" y="396904"/>
                  <a:pt x="84901" y="406081"/>
                  <a:pt x="67968" y="417370"/>
                </a:cubicBezTo>
                <a:lnTo>
                  <a:pt x="42568" y="434303"/>
                </a:lnTo>
                <a:cubicBezTo>
                  <a:pt x="31279" y="431481"/>
                  <a:pt x="16151" y="434776"/>
                  <a:pt x="8702" y="425837"/>
                </a:cubicBezTo>
                <a:cubicBezTo>
                  <a:pt x="-8287" y="405450"/>
                  <a:pt x="4019" y="351436"/>
                  <a:pt x="8702" y="332703"/>
                </a:cubicBezTo>
                <a:cubicBezTo>
                  <a:pt x="13031" y="315387"/>
                  <a:pt x="11356" y="292612"/>
                  <a:pt x="25635" y="281903"/>
                </a:cubicBezTo>
                <a:cubicBezTo>
                  <a:pt x="36924" y="273436"/>
                  <a:pt x="46881" y="262814"/>
                  <a:pt x="59502" y="256503"/>
                </a:cubicBezTo>
                <a:cubicBezTo>
                  <a:pt x="75467" y="248521"/>
                  <a:pt x="110302" y="239570"/>
                  <a:pt x="110302" y="239570"/>
                </a:cubicBezTo>
                <a:cubicBezTo>
                  <a:pt x="115946" y="231103"/>
                  <a:pt x="122684" y="223271"/>
                  <a:pt x="127235" y="214170"/>
                </a:cubicBezTo>
                <a:cubicBezTo>
                  <a:pt x="131226" y="206188"/>
                  <a:pt x="130127" y="195739"/>
                  <a:pt x="135702" y="188770"/>
                </a:cubicBezTo>
                <a:cubicBezTo>
                  <a:pt x="142059" y="180824"/>
                  <a:pt x="153444" y="178538"/>
                  <a:pt x="161102" y="171837"/>
                </a:cubicBezTo>
                <a:cubicBezTo>
                  <a:pt x="176121" y="158696"/>
                  <a:pt x="192365" y="146108"/>
                  <a:pt x="203435" y="129503"/>
                </a:cubicBezTo>
                <a:cubicBezTo>
                  <a:pt x="209079" y="121036"/>
                  <a:pt x="212422" y="110460"/>
                  <a:pt x="220368" y="104103"/>
                </a:cubicBezTo>
                <a:cubicBezTo>
                  <a:pt x="227337" y="98528"/>
                  <a:pt x="237301" y="98459"/>
                  <a:pt x="245768" y="95637"/>
                </a:cubicBezTo>
                <a:cubicBezTo>
                  <a:pt x="251413" y="89992"/>
                  <a:pt x="255365" y="81848"/>
                  <a:pt x="262702" y="78703"/>
                </a:cubicBezTo>
                <a:cubicBezTo>
                  <a:pt x="281569" y="70617"/>
                  <a:pt x="376912" y="62250"/>
                  <a:pt x="381235" y="61770"/>
                </a:cubicBezTo>
                <a:cubicBezTo>
                  <a:pt x="389702" y="58948"/>
                  <a:pt x="398054" y="55755"/>
                  <a:pt x="406635" y="53303"/>
                </a:cubicBezTo>
                <a:cubicBezTo>
                  <a:pt x="417824" y="50106"/>
                  <a:pt x="429806" y="49421"/>
                  <a:pt x="440502" y="44837"/>
                </a:cubicBezTo>
                <a:cubicBezTo>
                  <a:pt x="449855" y="40829"/>
                  <a:pt x="456800" y="32454"/>
                  <a:pt x="465902" y="27903"/>
                </a:cubicBezTo>
                <a:cubicBezTo>
                  <a:pt x="473884" y="23912"/>
                  <a:pt x="482835" y="22259"/>
                  <a:pt x="491302" y="19437"/>
                </a:cubicBezTo>
                <a:cubicBezTo>
                  <a:pt x="499769" y="13792"/>
                  <a:pt x="506568" y="3424"/>
                  <a:pt x="516702" y="2503"/>
                </a:cubicBezTo>
                <a:cubicBezTo>
                  <a:pt x="604286" y="-5460"/>
                  <a:pt x="561141" y="6261"/>
                  <a:pt x="609835" y="27903"/>
                </a:cubicBezTo>
                <a:cubicBezTo>
                  <a:pt x="626146" y="35152"/>
                  <a:pt x="645783" y="34936"/>
                  <a:pt x="660635" y="44837"/>
                </a:cubicBezTo>
                <a:cubicBezTo>
                  <a:pt x="669102" y="50481"/>
                  <a:pt x="676587" y="57991"/>
                  <a:pt x="686035" y="61770"/>
                </a:cubicBezTo>
                <a:cubicBezTo>
                  <a:pt x="705112" y="69400"/>
                  <a:pt x="725622" y="72799"/>
                  <a:pt x="745302" y="78703"/>
                </a:cubicBezTo>
                <a:cubicBezTo>
                  <a:pt x="753850" y="81267"/>
                  <a:pt x="762235" y="84348"/>
                  <a:pt x="770702" y="87170"/>
                </a:cubicBezTo>
                <a:cubicBezTo>
                  <a:pt x="818680" y="84348"/>
                  <a:pt x="866813" y="83485"/>
                  <a:pt x="914635" y="78703"/>
                </a:cubicBezTo>
                <a:cubicBezTo>
                  <a:pt x="923515" y="77815"/>
                  <a:pt x="931110" y="70237"/>
                  <a:pt x="940035" y="70237"/>
                </a:cubicBezTo>
                <a:cubicBezTo>
                  <a:pt x="959991" y="70237"/>
                  <a:pt x="979546" y="75881"/>
                  <a:pt x="999302" y="78703"/>
                </a:cubicBezTo>
                <a:cubicBezTo>
                  <a:pt x="1002124" y="87170"/>
                  <a:pt x="1005604" y="95445"/>
                  <a:pt x="1007768" y="104103"/>
                </a:cubicBezTo>
                <a:cubicBezTo>
                  <a:pt x="1011258" y="118064"/>
                  <a:pt x="1011182" y="132962"/>
                  <a:pt x="1016235" y="146437"/>
                </a:cubicBezTo>
                <a:cubicBezTo>
                  <a:pt x="1020951" y="159013"/>
                  <a:pt x="1039030" y="179913"/>
                  <a:pt x="1050102" y="188770"/>
                </a:cubicBezTo>
                <a:cubicBezTo>
                  <a:pt x="1058048" y="195127"/>
                  <a:pt x="1066203" y="201570"/>
                  <a:pt x="1075502" y="205703"/>
                </a:cubicBezTo>
                <a:cubicBezTo>
                  <a:pt x="1091813" y="212952"/>
                  <a:pt x="1126302" y="222637"/>
                  <a:pt x="1126302" y="222637"/>
                </a:cubicBezTo>
                <a:cubicBezTo>
                  <a:pt x="1144090" y="311585"/>
                  <a:pt x="1125232" y="241709"/>
                  <a:pt x="1143235" y="205703"/>
                </a:cubicBezTo>
                <a:cubicBezTo>
                  <a:pt x="1147226" y="197721"/>
                  <a:pt x="1160168" y="200059"/>
                  <a:pt x="1168635" y="197237"/>
                </a:cubicBezTo>
                <a:cubicBezTo>
                  <a:pt x="1174279" y="191592"/>
                  <a:pt x="1177585" y="180303"/>
                  <a:pt x="1185568" y="180303"/>
                </a:cubicBezTo>
                <a:cubicBezTo>
                  <a:pt x="1203417" y="180303"/>
                  <a:pt x="1236368" y="197237"/>
                  <a:pt x="1236368" y="197237"/>
                </a:cubicBezTo>
                <a:cubicBezTo>
                  <a:pt x="1239190" y="205704"/>
                  <a:pt x="1239260" y="215668"/>
                  <a:pt x="1244835" y="222637"/>
                </a:cubicBezTo>
                <a:cubicBezTo>
                  <a:pt x="1251192" y="230583"/>
                  <a:pt x="1269510" y="229420"/>
                  <a:pt x="1270235" y="239570"/>
                </a:cubicBezTo>
                <a:cubicBezTo>
                  <a:pt x="1286764" y="470983"/>
                  <a:pt x="1331291" y="459703"/>
                  <a:pt x="1227902" y="459703"/>
                </a:cubicBezTo>
              </a:path>
            </a:pathLst>
          </a:cu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" name="TextBox 21"/>
          <p:cNvSpPr txBox="1"/>
          <p:nvPr/>
        </p:nvSpPr>
        <p:spPr>
          <a:xfrm>
            <a:off x="4927599" y="923330"/>
            <a:ext cx="4216401" cy="56938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1400" dirty="0" smtClean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Розглянемо природні зони вздовж Атлантичного океану і дослідимо деякі розбіжності;</a:t>
            </a:r>
          </a:p>
          <a:p>
            <a:pPr marL="342900" indent="-342900">
              <a:buFont typeface="+mj-lt"/>
              <a:buAutoNum type="arabicPeriod"/>
            </a:pPr>
            <a:r>
              <a:rPr lang="uk-UA" sz="1400" dirty="0" smtClean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В районі екватору все стабільно, що в Африці, що в Південній Америці зона вологих і перемінно-вологих лісів;</a:t>
            </a:r>
          </a:p>
          <a:p>
            <a:pPr marL="342900" indent="-342900">
              <a:buFont typeface="+mj-lt"/>
              <a:buAutoNum type="arabicPeriod"/>
            </a:pPr>
            <a:r>
              <a:rPr lang="uk-UA" sz="1400" dirty="0" smtClean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Але в районі Північного тропіку знову парадокс на території Африки розкинулась пустеля Сахара, біля узбережжя Північної Америки переважають перемінно-вологі ліси, що повторюють ситуацію над Південним тропіком;</a:t>
            </a:r>
          </a:p>
          <a:p>
            <a:pPr marL="342900" indent="-342900">
              <a:buFont typeface="+mj-lt"/>
              <a:buAutoNum type="arabicPeriod"/>
            </a:pPr>
            <a:r>
              <a:rPr lang="uk-UA" sz="1400" dirty="0" smtClean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На широті 40</a:t>
            </a:r>
            <a:r>
              <a:rPr lang="en-US" sz="1400" dirty="0" smtClean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º</a:t>
            </a:r>
            <a:r>
              <a:rPr lang="uk-UA" sz="1400" dirty="0" smtClean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uk-UA" sz="1400" dirty="0" err="1" smtClean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пн.широти</a:t>
            </a:r>
            <a:r>
              <a:rPr lang="uk-UA" sz="1400" dirty="0" smtClean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у європейському секторі Атлантики зона сухих </a:t>
            </a:r>
            <a:r>
              <a:rPr lang="uk-UA" sz="1400" dirty="0" err="1" smtClean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жорстколистих</a:t>
            </a:r>
            <a:r>
              <a:rPr lang="uk-UA" sz="1400" dirty="0" smtClean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вічнозелених лісів та чагарників, а в американському секторі – зона широколистяних лісів;</a:t>
            </a:r>
          </a:p>
          <a:p>
            <a:pPr marL="342900" indent="-342900">
              <a:buFont typeface="+mj-lt"/>
              <a:buAutoNum type="arabicPeriod"/>
            </a:pPr>
            <a:r>
              <a:rPr lang="uk-UA" sz="1400" dirty="0" smtClean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Зона тайги у Європі перетинає навіть лінію Північного полярного кола (66</a:t>
            </a:r>
            <a:r>
              <a:rPr lang="en-US" sz="1400" dirty="0" smtClean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º</a:t>
            </a:r>
            <a:r>
              <a:rPr lang="uk-UA" sz="1400" dirty="0" smtClean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33</a:t>
            </a:r>
            <a:r>
              <a:rPr lang="en-US" sz="1400" dirty="0" smtClean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´</a:t>
            </a:r>
            <a:r>
              <a:rPr lang="uk-UA" sz="1400" dirty="0" smtClean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пн. широти), а в Північній Америці досягає лише паралелі в 62</a:t>
            </a:r>
            <a:r>
              <a:rPr lang="en-US" sz="1400" dirty="0" smtClean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º</a:t>
            </a:r>
            <a:r>
              <a:rPr lang="uk-UA" sz="1400" dirty="0" smtClean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uk-UA" sz="1400" dirty="0" err="1" smtClean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пн.широти</a:t>
            </a:r>
            <a:r>
              <a:rPr lang="uk-UA" sz="1400" dirty="0" smtClean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, а на широті Північного полярного кола сформувалась зона – тундри і арктичних пустель.</a:t>
            </a:r>
          </a:p>
          <a:p>
            <a:endParaRPr lang="uk-UA" sz="1400" dirty="0" smtClean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r>
              <a:rPr lang="uk-UA" sz="1400" i="1" u="sng" dirty="0" smtClean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Чому так? Які чинники впливають на зміщення природних зон майже на всій протяжності вздовж Атлантичного океану?</a:t>
            </a:r>
            <a:endParaRPr lang="uk-UA" sz="1400" i="1" u="sng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кутник 22"/>
          <p:cNvSpPr/>
          <p:nvPr/>
        </p:nvSpPr>
        <p:spPr>
          <a:xfrm>
            <a:off x="1252801" y="3997067"/>
            <a:ext cx="1067921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11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Тропічні ліси</a:t>
            </a:r>
            <a:endParaRPr lang="uk-UA" sz="11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4" name="Прямокутник 23"/>
          <p:cNvSpPr/>
          <p:nvPr/>
        </p:nvSpPr>
        <p:spPr>
          <a:xfrm>
            <a:off x="3032598" y="3788634"/>
            <a:ext cx="1067921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11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Тропічні ліси</a:t>
            </a:r>
            <a:endParaRPr lang="uk-UA" sz="11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5" name="Прямокутник 24"/>
          <p:cNvSpPr/>
          <p:nvPr/>
        </p:nvSpPr>
        <p:spPr>
          <a:xfrm rot="19137249">
            <a:off x="768651" y="2841508"/>
            <a:ext cx="1067921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11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Тропічні ліси</a:t>
            </a:r>
            <a:endParaRPr lang="uk-UA" sz="11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6" name="Прямокутник 25"/>
          <p:cNvSpPr/>
          <p:nvPr/>
        </p:nvSpPr>
        <p:spPr>
          <a:xfrm rot="18490501">
            <a:off x="1777143" y="4642513"/>
            <a:ext cx="1067921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11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Тропічні ліси</a:t>
            </a:r>
            <a:endParaRPr lang="uk-UA" sz="11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7" name="Прямокутник 26"/>
          <p:cNvSpPr/>
          <p:nvPr/>
        </p:nvSpPr>
        <p:spPr>
          <a:xfrm>
            <a:off x="3293295" y="2972313"/>
            <a:ext cx="728084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11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Пустелі</a:t>
            </a:r>
            <a:endParaRPr lang="uk-UA" sz="11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8" name="Прямокутник 27"/>
          <p:cNvSpPr/>
          <p:nvPr/>
        </p:nvSpPr>
        <p:spPr>
          <a:xfrm rot="3210250">
            <a:off x="3488431" y="4796132"/>
            <a:ext cx="728084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11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Пустелі</a:t>
            </a:r>
            <a:endParaRPr lang="uk-UA" sz="11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9" name="Прямокутник 28"/>
          <p:cNvSpPr/>
          <p:nvPr/>
        </p:nvSpPr>
        <p:spPr>
          <a:xfrm>
            <a:off x="2792358" y="2435668"/>
            <a:ext cx="1729962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11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Сухі </a:t>
            </a:r>
            <a:r>
              <a:rPr lang="uk-UA" sz="11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</a:t>
            </a:r>
            <a:r>
              <a:rPr lang="uk-UA" sz="11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вердолисті</a:t>
            </a:r>
            <a:r>
              <a:rPr lang="uk-UA" sz="11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ліси</a:t>
            </a:r>
            <a:endParaRPr lang="uk-UA" sz="11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0" name="Прямокутник 29"/>
          <p:cNvSpPr/>
          <p:nvPr/>
        </p:nvSpPr>
        <p:spPr>
          <a:xfrm>
            <a:off x="3075645" y="1961652"/>
            <a:ext cx="1273105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11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Широколистяні</a:t>
            </a:r>
          </a:p>
          <a:p>
            <a:pPr algn="ctr"/>
            <a:r>
              <a:rPr lang="uk-UA" sz="11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ліси</a:t>
            </a:r>
            <a:endParaRPr lang="uk-UA" sz="11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1" name="Прямокутник 30"/>
          <p:cNvSpPr/>
          <p:nvPr/>
        </p:nvSpPr>
        <p:spPr>
          <a:xfrm>
            <a:off x="1005581" y="2014617"/>
            <a:ext cx="1273105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11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Широколистяні</a:t>
            </a:r>
          </a:p>
          <a:p>
            <a:pPr algn="ctr"/>
            <a:r>
              <a:rPr lang="uk-UA" sz="11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ліси</a:t>
            </a:r>
            <a:endParaRPr lang="uk-UA" sz="11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2" name="Прямокутник 31"/>
          <p:cNvSpPr/>
          <p:nvPr/>
        </p:nvSpPr>
        <p:spPr>
          <a:xfrm>
            <a:off x="3915792" y="1545551"/>
            <a:ext cx="574196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11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Тайга</a:t>
            </a:r>
            <a:endParaRPr lang="uk-UA" sz="11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3" name="Прямокутник 32"/>
          <p:cNvSpPr/>
          <p:nvPr/>
        </p:nvSpPr>
        <p:spPr>
          <a:xfrm rot="995535">
            <a:off x="1597098" y="1784387"/>
            <a:ext cx="574196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11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Тайга</a:t>
            </a:r>
            <a:endParaRPr lang="uk-UA" sz="11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4" name="Полілінія 33"/>
          <p:cNvSpPr/>
          <p:nvPr/>
        </p:nvSpPr>
        <p:spPr>
          <a:xfrm>
            <a:off x="1981200" y="896471"/>
            <a:ext cx="2958793" cy="708211"/>
          </a:xfrm>
          <a:custGeom>
            <a:avLst/>
            <a:gdLst>
              <a:gd name="connsiteX0" fmla="*/ 618565 w 2958793"/>
              <a:gd name="connsiteY0" fmla="*/ 627529 h 708211"/>
              <a:gd name="connsiteX1" fmla="*/ 672353 w 2958793"/>
              <a:gd name="connsiteY1" fmla="*/ 663388 h 708211"/>
              <a:gd name="connsiteX2" fmla="*/ 699247 w 2958793"/>
              <a:gd name="connsiteY2" fmla="*/ 672353 h 708211"/>
              <a:gd name="connsiteX3" fmla="*/ 726141 w 2958793"/>
              <a:gd name="connsiteY3" fmla="*/ 690282 h 708211"/>
              <a:gd name="connsiteX4" fmla="*/ 779929 w 2958793"/>
              <a:gd name="connsiteY4" fmla="*/ 708211 h 708211"/>
              <a:gd name="connsiteX5" fmla="*/ 896471 w 2958793"/>
              <a:gd name="connsiteY5" fmla="*/ 699247 h 708211"/>
              <a:gd name="connsiteX6" fmla="*/ 914400 w 2958793"/>
              <a:gd name="connsiteY6" fmla="*/ 681317 h 708211"/>
              <a:gd name="connsiteX7" fmla="*/ 977153 w 2958793"/>
              <a:gd name="connsiteY7" fmla="*/ 645458 h 708211"/>
              <a:gd name="connsiteX8" fmla="*/ 1021976 w 2958793"/>
              <a:gd name="connsiteY8" fmla="*/ 636494 h 708211"/>
              <a:gd name="connsiteX9" fmla="*/ 1075765 w 2958793"/>
              <a:gd name="connsiteY9" fmla="*/ 618564 h 708211"/>
              <a:gd name="connsiteX10" fmla="*/ 1111624 w 2958793"/>
              <a:gd name="connsiteY10" fmla="*/ 609600 h 708211"/>
              <a:gd name="connsiteX11" fmla="*/ 1138518 w 2958793"/>
              <a:gd name="connsiteY11" fmla="*/ 600635 h 708211"/>
              <a:gd name="connsiteX12" fmla="*/ 1183341 w 2958793"/>
              <a:gd name="connsiteY12" fmla="*/ 591670 h 708211"/>
              <a:gd name="connsiteX13" fmla="*/ 1210235 w 2958793"/>
              <a:gd name="connsiteY13" fmla="*/ 573741 h 708211"/>
              <a:gd name="connsiteX14" fmla="*/ 1228165 w 2958793"/>
              <a:gd name="connsiteY14" fmla="*/ 546847 h 708211"/>
              <a:gd name="connsiteX15" fmla="*/ 1264024 w 2958793"/>
              <a:gd name="connsiteY15" fmla="*/ 537882 h 708211"/>
              <a:gd name="connsiteX16" fmla="*/ 1326776 w 2958793"/>
              <a:gd name="connsiteY16" fmla="*/ 528917 h 708211"/>
              <a:gd name="connsiteX17" fmla="*/ 1389529 w 2958793"/>
              <a:gd name="connsiteY17" fmla="*/ 475129 h 708211"/>
              <a:gd name="connsiteX18" fmla="*/ 1443318 w 2958793"/>
              <a:gd name="connsiteY18" fmla="*/ 457200 h 708211"/>
              <a:gd name="connsiteX19" fmla="*/ 1452282 w 2958793"/>
              <a:gd name="connsiteY19" fmla="*/ 430305 h 708211"/>
              <a:gd name="connsiteX20" fmla="*/ 1497106 w 2958793"/>
              <a:gd name="connsiteY20" fmla="*/ 385482 h 708211"/>
              <a:gd name="connsiteX21" fmla="*/ 1515035 w 2958793"/>
              <a:gd name="connsiteY21" fmla="*/ 358588 h 708211"/>
              <a:gd name="connsiteX22" fmla="*/ 1541929 w 2958793"/>
              <a:gd name="connsiteY22" fmla="*/ 340658 h 708211"/>
              <a:gd name="connsiteX23" fmla="*/ 1577788 w 2958793"/>
              <a:gd name="connsiteY23" fmla="*/ 331694 h 708211"/>
              <a:gd name="connsiteX24" fmla="*/ 1613647 w 2958793"/>
              <a:gd name="connsiteY24" fmla="*/ 286870 h 708211"/>
              <a:gd name="connsiteX25" fmla="*/ 1622612 w 2958793"/>
              <a:gd name="connsiteY25" fmla="*/ 259976 h 708211"/>
              <a:gd name="connsiteX26" fmla="*/ 1649506 w 2958793"/>
              <a:gd name="connsiteY26" fmla="*/ 233082 h 708211"/>
              <a:gd name="connsiteX27" fmla="*/ 1667435 w 2958793"/>
              <a:gd name="connsiteY27" fmla="*/ 206188 h 708211"/>
              <a:gd name="connsiteX28" fmla="*/ 1694329 w 2958793"/>
              <a:gd name="connsiteY28" fmla="*/ 197223 h 708211"/>
              <a:gd name="connsiteX29" fmla="*/ 1739153 w 2958793"/>
              <a:gd name="connsiteY29" fmla="*/ 170329 h 708211"/>
              <a:gd name="connsiteX30" fmla="*/ 2250141 w 2958793"/>
              <a:gd name="connsiteY30" fmla="*/ 161364 h 708211"/>
              <a:gd name="connsiteX31" fmla="*/ 2357718 w 2958793"/>
              <a:gd name="connsiteY31" fmla="*/ 188258 h 708211"/>
              <a:gd name="connsiteX32" fmla="*/ 2375647 w 2958793"/>
              <a:gd name="connsiteY32" fmla="*/ 215153 h 708211"/>
              <a:gd name="connsiteX33" fmla="*/ 2411506 w 2958793"/>
              <a:gd name="connsiteY33" fmla="*/ 242047 h 708211"/>
              <a:gd name="connsiteX34" fmla="*/ 2465294 w 2958793"/>
              <a:gd name="connsiteY34" fmla="*/ 259976 h 708211"/>
              <a:gd name="connsiteX35" fmla="*/ 2474259 w 2958793"/>
              <a:gd name="connsiteY35" fmla="*/ 286870 h 708211"/>
              <a:gd name="connsiteX36" fmla="*/ 2492188 w 2958793"/>
              <a:gd name="connsiteY36" fmla="*/ 304800 h 708211"/>
              <a:gd name="connsiteX37" fmla="*/ 2474259 w 2958793"/>
              <a:gd name="connsiteY37" fmla="*/ 430305 h 708211"/>
              <a:gd name="connsiteX38" fmla="*/ 2456329 w 2958793"/>
              <a:gd name="connsiteY38" fmla="*/ 448235 h 708211"/>
              <a:gd name="connsiteX39" fmla="*/ 2447365 w 2958793"/>
              <a:gd name="connsiteY39" fmla="*/ 475129 h 708211"/>
              <a:gd name="connsiteX40" fmla="*/ 2429435 w 2958793"/>
              <a:gd name="connsiteY40" fmla="*/ 493058 h 708211"/>
              <a:gd name="connsiteX41" fmla="*/ 2438400 w 2958793"/>
              <a:gd name="connsiteY41" fmla="*/ 555811 h 708211"/>
              <a:gd name="connsiteX42" fmla="*/ 2456329 w 2958793"/>
              <a:gd name="connsiteY42" fmla="*/ 573741 h 708211"/>
              <a:gd name="connsiteX43" fmla="*/ 2519082 w 2958793"/>
              <a:gd name="connsiteY43" fmla="*/ 609600 h 708211"/>
              <a:gd name="connsiteX44" fmla="*/ 2617694 w 2958793"/>
              <a:gd name="connsiteY44" fmla="*/ 600635 h 708211"/>
              <a:gd name="connsiteX45" fmla="*/ 2635624 w 2958793"/>
              <a:gd name="connsiteY45" fmla="*/ 582705 h 708211"/>
              <a:gd name="connsiteX46" fmla="*/ 2689412 w 2958793"/>
              <a:gd name="connsiteY46" fmla="*/ 546847 h 708211"/>
              <a:gd name="connsiteX47" fmla="*/ 2725271 w 2958793"/>
              <a:gd name="connsiteY47" fmla="*/ 510988 h 708211"/>
              <a:gd name="connsiteX48" fmla="*/ 2752165 w 2958793"/>
              <a:gd name="connsiteY48" fmla="*/ 457200 h 708211"/>
              <a:gd name="connsiteX49" fmla="*/ 2788024 w 2958793"/>
              <a:gd name="connsiteY49" fmla="*/ 421341 h 708211"/>
              <a:gd name="connsiteX50" fmla="*/ 2841812 w 2958793"/>
              <a:gd name="connsiteY50" fmla="*/ 349623 h 708211"/>
              <a:gd name="connsiteX51" fmla="*/ 2895600 w 2958793"/>
              <a:gd name="connsiteY51" fmla="*/ 313764 h 708211"/>
              <a:gd name="connsiteX52" fmla="*/ 2931459 w 2958793"/>
              <a:gd name="connsiteY52" fmla="*/ 233082 h 708211"/>
              <a:gd name="connsiteX53" fmla="*/ 2940424 w 2958793"/>
              <a:gd name="connsiteY53" fmla="*/ 206188 h 708211"/>
              <a:gd name="connsiteX54" fmla="*/ 2958353 w 2958793"/>
              <a:gd name="connsiteY54" fmla="*/ 188258 h 708211"/>
              <a:gd name="connsiteX55" fmla="*/ 2949388 w 2958793"/>
              <a:gd name="connsiteY55" fmla="*/ 80682 h 708211"/>
              <a:gd name="connsiteX56" fmla="*/ 2895600 w 2958793"/>
              <a:gd name="connsiteY56" fmla="*/ 62753 h 708211"/>
              <a:gd name="connsiteX57" fmla="*/ 2796988 w 2958793"/>
              <a:gd name="connsiteY57" fmla="*/ 53788 h 708211"/>
              <a:gd name="connsiteX58" fmla="*/ 2608729 w 2958793"/>
              <a:gd name="connsiteY58" fmla="*/ 35858 h 708211"/>
              <a:gd name="connsiteX59" fmla="*/ 2402541 w 2958793"/>
              <a:gd name="connsiteY59" fmla="*/ 26894 h 708211"/>
              <a:gd name="connsiteX60" fmla="*/ 2223247 w 2958793"/>
              <a:gd name="connsiteY60" fmla="*/ 17929 h 708211"/>
              <a:gd name="connsiteX61" fmla="*/ 1219200 w 2958793"/>
              <a:gd name="connsiteY61" fmla="*/ 26894 h 708211"/>
              <a:gd name="connsiteX62" fmla="*/ 1030941 w 2958793"/>
              <a:gd name="connsiteY62" fmla="*/ 35858 h 708211"/>
              <a:gd name="connsiteX63" fmla="*/ 986118 w 2958793"/>
              <a:gd name="connsiteY63" fmla="*/ 44823 h 708211"/>
              <a:gd name="connsiteX64" fmla="*/ 887506 w 2958793"/>
              <a:gd name="connsiteY64" fmla="*/ 53788 h 708211"/>
              <a:gd name="connsiteX65" fmla="*/ 806824 w 2958793"/>
              <a:gd name="connsiteY65" fmla="*/ 44823 h 708211"/>
              <a:gd name="connsiteX66" fmla="*/ 681318 w 2958793"/>
              <a:gd name="connsiteY66" fmla="*/ 8964 h 708211"/>
              <a:gd name="connsiteX67" fmla="*/ 600635 w 2958793"/>
              <a:gd name="connsiteY67" fmla="*/ 0 h 708211"/>
              <a:gd name="connsiteX68" fmla="*/ 53788 w 2958793"/>
              <a:gd name="connsiteY68" fmla="*/ 8964 h 708211"/>
              <a:gd name="connsiteX69" fmla="*/ 0 w 2958793"/>
              <a:gd name="connsiteY69" fmla="*/ 44823 h 708211"/>
              <a:gd name="connsiteX70" fmla="*/ 17929 w 2958793"/>
              <a:gd name="connsiteY70" fmla="*/ 143435 h 708211"/>
              <a:gd name="connsiteX71" fmla="*/ 35859 w 2958793"/>
              <a:gd name="connsiteY71" fmla="*/ 161364 h 708211"/>
              <a:gd name="connsiteX72" fmla="*/ 44824 w 2958793"/>
              <a:gd name="connsiteY72" fmla="*/ 206188 h 708211"/>
              <a:gd name="connsiteX73" fmla="*/ 80682 w 2958793"/>
              <a:gd name="connsiteY73" fmla="*/ 259976 h 708211"/>
              <a:gd name="connsiteX74" fmla="*/ 89647 w 2958793"/>
              <a:gd name="connsiteY74" fmla="*/ 286870 h 708211"/>
              <a:gd name="connsiteX75" fmla="*/ 116541 w 2958793"/>
              <a:gd name="connsiteY75" fmla="*/ 295835 h 708211"/>
              <a:gd name="connsiteX76" fmla="*/ 152400 w 2958793"/>
              <a:gd name="connsiteY76" fmla="*/ 340658 h 708211"/>
              <a:gd name="connsiteX77" fmla="*/ 161365 w 2958793"/>
              <a:gd name="connsiteY77" fmla="*/ 367553 h 708211"/>
              <a:gd name="connsiteX78" fmla="*/ 215153 w 2958793"/>
              <a:gd name="connsiteY78" fmla="*/ 403411 h 708211"/>
              <a:gd name="connsiteX79" fmla="*/ 259976 w 2958793"/>
              <a:gd name="connsiteY79" fmla="*/ 421341 h 708211"/>
              <a:gd name="connsiteX80" fmla="*/ 313765 w 2958793"/>
              <a:gd name="connsiteY80" fmla="*/ 439270 h 708211"/>
              <a:gd name="connsiteX81" fmla="*/ 430306 w 2958793"/>
              <a:gd name="connsiteY81" fmla="*/ 421341 h 708211"/>
              <a:gd name="connsiteX82" fmla="*/ 484094 w 2958793"/>
              <a:gd name="connsiteY82" fmla="*/ 403411 h 708211"/>
              <a:gd name="connsiteX83" fmla="*/ 546847 w 2958793"/>
              <a:gd name="connsiteY83" fmla="*/ 430305 h 708211"/>
              <a:gd name="connsiteX84" fmla="*/ 582706 w 2958793"/>
              <a:gd name="connsiteY84" fmla="*/ 466164 h 708211"/>
              <a:gd name="connsiteX85" fmla="*/ 645459 w 2958793"/>
              <a:gd name="connsiteY85" fmla="*/ 484094 h 708211"/>
              <a:gd name="connsiteX86" fmla="*/ 672353 w 2958793"/>
              <a:gd name="connsiteY86" fmla="*/ 510988 h 708211"/>
              <a:gd name="connsiteX87" fmla="*/ 690282 w 2958793"/>
              <a:gd name="connsiteY87" fmla="*/ 537882 h 708211"/>
              <a:gd name="connsiteX88" fmla="*/ 726141 w 2958793"/>
              <a:gd name="connsiteY88" fmla="*/ 573741 h 708211"/>
              <a:gd name="connsiteX89" fmla="*/ 699247 w 2958793"/>
              <a:gd name="connsiteY89" fmla="*/ 636494 h 708211"/>
              <a:gd name="connsiteX90" fmla="*/ 663388 w 2958793"/>
              <a:gd name="connsiteY90" fmla="*/ 645458 h 708211"/>
              <a:gd name="connsiteX91" fmla="*/ 618565 w 2958793"/>
              <a:gd name="connsiteY91" fmla="*/ 627529 h 70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2958793" h="708211">
                <a:moveTo>
                  <a:pt x="618565" y="627529"/>
                </a:moveTo>
                <a:cubicBezTo>
                  <a:pt x="620059" y="630517"/>
                  <a:pt x="653516" y="652923"/>
                  <a:pt x="672353" y="663388"/>
                </a:cubicBezTo>
                <a:cubicBezTo>
                  <a:pt x="680613" y="667977"/>
                  <a:pt x="690795" y="668127"/>
                  <a:pt x="699247" y="672353"/>
                </a:cubicBezTo>
                <a:cubicBezTo>
                  <a:pt x="708884" y="677171"/>
                  <a:pt x="716295" y="685906"/>
                  <a:pt x="726141" y="690282"/>
                </a:cubicBezTo>
                <a:cubicBezTo>
                  <a:pt x="743411" y="697958"/>
                  <a:pt x="779929" y="708211"/>
                  <a:pt x="779929" y="708211"/>
                </a:cubicBezTo>
                <a:cubicBezTo>
                  <a:pt x="818776" y="705223"/>
                  <a:pt x="858266" y="706888"/>
                  <a:pt x="896471" y="699247"/>
                </a:cubicBezTo>
                <a:cubicBezTo>
                  <a:pt x="904759" y="697589"/>
                  <a:pt x="907800" y="686597"/>
                  <a:pt x="914400" y="681317"/>
                </a:cubicBezTo>
                <a:cubicBezTo>
                  <a:pt x="928450" y="670077"/>
                  <a:pt x="961381" y="650715"/>
                  <a:pt x="977153" y="645458"/>
                </a:cubicBezTo>
                <a:cubicBezTo>
                  <a:pt x="991608" y="640640"/>
                  <a:pt x="1007276" y="640503"/>
                  <a:pt x="1021976" y="636494"/>
                </a:cubicBezTo>
                <a:cubicBezTo>
                  <a:pt x="1040210" y="631521"/>
                  <a:pt x="1057430" y="623147"/>
                  <a:pt x="1075765" y="618564"/>
                </a:cubicBezTo>
                <a:cubicBezTo>
                  <a:pt x="1087718" y="615576"/>
                  <a:pt x="1099777" y="612985"/>
                  <a:pt x="1111624" y="609600"/>
                </a:cubicBezTo>
                <a:cubicBezTo>
                  <a:pt x="1120710" y="607004"/>
                  <a:pt x="1129351" y="602927"/>
                  <a:pt x="1138518" y="600635"/>
                </a:cubicBezTo>
                <a:cubicBezTo>
                  <a:pt x="1153300" y="596939"/>
                  <a:pt x="1168400" y="594658"/>
                  <a:pt x="1183341" y="591670"/>
                </a:cubicBezTo>
                <a:cubicBezTo>
                  <a:pt x="1192306" y="585694"/>
                  <a:pt x="1202616" y="581359"/>
                  <a:pt x="1210235" y="573741"/>
                </a:cubicBezTo>
                <a:cubicBezTo>
                  <a:pt x="1217854" y="566122"/>
                  <a:pt x="1219200" y="552823"/>
                  <a:pt x="1228165" y="546847"/>
                </a:cubicBezTo>
                <a:cubicBezTo>
                  <a:pt x="1238417" y="540013"/>
                  <a:pt x="1251902" y="540086"/>
                  <a:pt x="1264024" y="537882"/>
                </a:cubicBezTo>
                <a:cubicBezTo>
                  <a:pt x="1284813" y="534102"/>
                  <a:pt x="1305859" y="531905"/>
                  <a:pt x="1326776" y="528917"/>
                </a:cubicBezTo>
                <a:cubicBezTo>
                  <a:pt x="1344549" y="511144"/>
                  <a:pt x="1364953" y="486051"/>
                  <a:pt x="1389529" y="475129"/>
                </a:cubicBezTo>
                <a:cubicBezTo>
                  <a:pt x="1406800" y="467453"/>
                  <a:pt x="1443318" y="457200"/>
                  <a:pt x="1443318" y="457200"/>
                </a:cubicBezTo>
                <a:cubicBezTo>
                  <a:pt x="1446306" y="448235"/>
                  <a:pt x="1446612" y="437865"/>
                  <a:pt x="1452282" y="430305"/>
                </a:cubicBezTo>
                <a:cubicBezTo>
                  <a:pt x="1464960" y="413401"/>
                  <a:pt x="1485385" y="403063"/>
                  <a:pt x="1497106" y="385482"/>
                </a:cubicBezTo>
                <a:cubicBezTo>
                  <a:pt x="1503082" y="376517"/>
                  <a:pt x="1507417" y="366207"/>
                  <a:pt x="1515035" y="358588"/>
                </a:cubicBezTo>
                <a:cubicBezTo>
                  <a:pt x="1522654" y="350969"/>
                  <a:pt x="1532026" y="344902"/>
                  <a:pt x="1541929" y="340658"/>
                </a:cubicBezTo>
                <a:cubicBezTo>
                  <a:pt x="1553254" y="335805"/>
                  <a:pt x="1565835" y="334682"/>
                  <a:pt x="1577788" y="331694"/>
                </a:cubicBezTo>
                <a:cubicBezTo>
                  <a:pt x="1594465" y="315017"/>
                  <a:pt x="1602338" y="309489"/>
                  <a:pt x="1613647" y="286870"/>
                </a:cubicBezTo>
                <a:cubicBezTo>
                  <a:pt x="1617873" y="278418"/>
                  <a:pt x="1617370" y="267839"/>
                  <a:pt x="1622612" y="259976"/>
                </a:cubicBezTo>
                <a:cubicBezTo>
                  <a:pt x="1629645" y="249427"/>
                  <a:pt x="1641390" y="242822"/>
                  <a:pt x="1649506" y="233082"/>
                </a:cubicBezTo>
                <a:cubicBezTo>
                  <a:pt x="1656403" y="224805"/>
                  <a:pt x="1659022" y="212919"/>
                  <a:pt x="1667435" y="206188"/>
                </a:cubicBezTo>
                <a:cubicBezTo>
                  <a:pt x="1674814" y="200285"/>
                  <a:pt x="1685364" y="200211"/>
                  <a:pt x="1694329" y="197223"/>
                </a:cubicBezTo>
                <a:cubicBezTo>
                  <a:pt x="1709249" y="182304"/>
                  <a:pt x="1715077" y="171132"/>
                  <a:pt x="1739153" y="170329"/>
                </a:cubicBezTo>
                <a:cubicBezTo>
                  <a:pt x="1909414" y="164653"/>
                  <a:pt x="2079812" y="164352"/>
                  <a:pt x="2250141" y="161364"/>
                </a:cubicBezTo>
                <a:cubicBezTo>
                  <a:pt x="2317938" y="168144"/>
                  <a:pt x="2327068" y="149946"/>
                  <a:pt x="2357718" y="188258"/>
                </a:cubicBezTo>
                <a:cubicBezTo>
                  <a:pt x="2364449" y="196671"/>
                  <a:pt x="2368028" y="207534"/>
                  <a:pt x="2375647" y="215153"/>
                </a:cubicBezTo>
                <a:cubicBezTo>
                  <a:pt x="2386212" y="225718"/>
                  <a:pt x="2398142" y="235365"/>
                  <a:pt x="2411506" y="242047"/>
                </a:cubicBezTo>
                <a:cubicBezTo>
                  <a:pt x="2428410" y="250499"/>
                  <a:pt x="2465294" y="259976"/>
                  <a:pt x="2465294" y="259976"/>
                </a:cubicBezTo>
                <a:cubicBezTo>
                  <a:pt x="2468282" y="268941"/>
                  <a:pt x="2469397" y="278767"/>
                  <a:pt x="2474259" y="286870"/>
                </a:cubicBezTo>
                <a:cubicBezTo>
                  <a:pt x="2478607" y="294118"/>
                  <a:pt x="2491486" y="296377"/>
                  <a:pt x="2492188" y="304800"/>
                </a:cubicBezTo>
                <a:cubicBezTo>
                  <a:pt x="2492354" y="306788"/>
                  <a:pt x="2486260" y="406305"/>
                  <a:pt x="2474259" y="430305"/>
                </a:cubicBezTo>
                <a:cubicBezTo>
                  <a:pt x="2470479" y="437865"/>
                  <a:pt x="2462306" y="442258"/>
                  <a:pt x="2456329" y="448235"/>
                </a:cubicBezTo>
                <a:cubicBezTo>
                  <a:pt x="2453341" y="457200"/>
                  <a:pt x="2452227" y="467026"/>
                  <a:pt x="2447365" y="475129"/>
                </a:cubicBezTo>
                <a:cubicBezTo>
                  <a:pt x="2443016" y="482377"/>
                  <a:pt x="2430368" y="484658"/>
                  <a:pt x="2429435" y="493058"/>
                </a:cubicBezTo>
                <a:cubicBezTo>
                  <a:pt x="2427101" y="514059"/>
                  <a:pt x="2431718" y="535765"/>
                  <a:pt x="2438400" y="555811"/>
                </a:cubicBezTo>
                <a:cubicBezTo>
                  <a:pt x="2441073" y="563829"/>
                  <a:pt x="2449836" y="568330"/>
                  <a:pt x="2456329" y="573741"/>
                </a:cubicBezTo>
                <a:cubicBezTo>
                  <a:pt x="2492510" y="603892"/>
                  <a:pt x="2482591" y="597436"/>
                  <a:pt x="2519082" y="609600"/>
                </a:cubicBezTo>
                <a:cubicBezTo>
                  <a:pt x="2551953" y="606612"/>
                  <a:pt x="2585533" y="608057"/>
                  <a:pt x="2617694" y="600635"/>
                </a:cubicBezTo>
                <a:cubicBezTo>
                  <a:pt x="2625930" y="598734"/>
                  <a:pt x="2628591" y="587394"/>
                  <a:pt x="2635624" y="582705"/>
                </a:cubicBezTo>
                <a:cubicBezTo>
                  <a:pt x="2700755" y="539284"/>
                  <a:pt x="2648299" y="587958"/>
                  <a:pt x="2689412" y="546847"/>
                </a:cubicBezTo>
                <a:cubicBezTo>
                  <a:pt x="2708970" y="488170"/>
                  <a:pt x="2681806" y="545760"/>
                  <a:pt x="2725271" y="510988"/>
                </a:cubicBezTo>
                <a:cubicBezTo>
                  <a:pt x="2759023" y="483987"/>
                  <a:pt x="2730512" y="487513"/>
                  <a:pt x="2752165" y="457200"/>
                </a:cubicBezTo>
                <a:cubicBezTo>
                  <a:pt x="2761990" y="443445"/>
                  <a:pt x="2788024" y="421341"/>
                  <a:pt x="2788024" y="421341"/>
                </a:cubicBezTo>
                <a:cubicBezTo>
                  <a:pt x="2800379" y="384272"/>
                  <a:pt x="2797663" y="379056"/>
                  <a:pt x="2841812" y="349623"/>
                </a:cubicBezTo>
                <a:lnTo>
                  <a:pt x="2895600" y="313764"/>
                </a:lnTo>
                <a:cubicBezTo>
                  <a:pt x="2914938" y="178404"/>
                  <a:pt x="2882472" y="294315"/>
                  <a:pt x="2931459" y="233082"/>
                </a:cubicBezTo>
                <a:cubicBezTo>
                  <a:pt x="2937362" y="225703"/>
                  <a:pt x="2935562" y="214291"/>
                  <a:pt x="2940424" y="206188"/>
                </a:cubicBezTo>
                <a:cubicBezTo>
                  <a:pt x="2944772" y="198940"/>
                  <a:pt x="2952377" y="194235"/>
                  <a:pt x="2958353" y="188258"/>
                </a:cubicBezTo>
                <a:cubicBezTo>
                  <a:pt x="2955365" y="152399"/>
                  <a:pt x="2965480" y="112866"/>
                  <a:pt x="2949388" y="80682"/>
                </a:cubicBezTo>
                <a:cubicBezTo>
                  <a:pt x="2940936" y="63778"/>
                  <a:pt x="2914422" y="64464"/>
                  <a:pt x="2895600" y="62753"/>
                </a:cubicBezTo>
                <a:lnTo>
                  <a:pt x="2796988" y="53788"/>
                </a:lnTo>
                <a:cubicBezTo>
                  <a:pt x="2719701" y="28025"/>
                  <a:pt x="2775461" y="43991"/>
                  <a:pt x="2608729" y="35858"/>
                </a:cubicBezTo>
                <a:lnTo>
                  <a:pt x="2402541" y="26894"/>
                </a:lnTo>
                <a:lnTo>
                  <a:pt x="2223247" y="17929"/>
                </a:lnTo>
                <a:lnTo>
                  <a:pt x="1219200" y="26894"/>
                </a:lnTo>
                <a:cubicBezTo>
                  <a:pt x="1156383" y="27839"/>
                  <a:pt x="1093580" y="31040"/>
                  <a:pt x="1030941" y="35858"/>
                </a:cubicBezTo>
                <a:cubicBezTo>
                  <a:pt x="1015749" y="37027"/>
                  <a:pt x="1001237" y="42933"/>
                  <a:pt x="986118" y="44823"/>
                </a:cubicBezTo>
                <a:cubicBezTo>
                  <a:pt x="953367" y="48917"/>
                  <a:pt x="920377" y="50800"/>
                  <a:pt x="887506" y="53788"/>
                </a:cubicBezTo>
                <a:cubicBezTo>
                  <a:pt x="860612" y="50800"/>
                  <a:pt x="833358" y="50130"/>
                  <a:pt x="806824" y="44823"/>
                </a:cubicBezTo>
                <a:cubicBezTo>
                  <a:pt x="721853" y="27829"/>
                  <a:pt x="781546" y="20099"/>
                  <a:pt x="681318" y="8964"/>
                </a:cubicBezTo>
                <a:lnTo>
                  <a:pt x="600635" y="0"/>
                </a:lnTo>
                <a:lnTo>
                  <a:pt x="53788" y="8964"/>
                </a:lnTo>
                <a:cubicBezTo>
                  <a:pt x="14387" y="10176"/>
                  <a:pt x="18720" y="16742"/>
                  <a:pt x="0" y="44823"/>
                </a:cubicBezTo>
                <a:cubicBezTo>
                  <a:pt x="1235" y="54701"/>
                  <a:pt x="4839" y="121618"/>
                  <a:pt x="17929" y="143435"/>
                </a:cubicBezTo>
                <a:cubicBezTo>
                  <a:pt x="22278" y="150683"/>
                  <a:pt x="29882" y="155388"/>
                  <a:pt x="35859" y="161364"/>
                </a:cubicBezTo>
                <a:cubicBezTo>
                  <a:pt x="38847" y="176305"/>
                  <a:pt x="38519" y="192316"/>
                  <a:pt x="44824" y="206188"/>
                </a:cubicBezTo>
                <a:cubicBezTo>
                  <a:pt x="53741" y="225805"/>
                  <a:pt x="73868" y="239534"/>
                  <a:pt x="80682" y="259976"/>
                </a:cubicBezTo>
                <a:cubicBezTo>
                  <a:pt x="83670" y="268941"/>
                  <a:pt x="82965" y="280188"/>
                  <a:pt x="89647" y="286870"/>
                </a:cubicBezTo>
                <a:cubicBezTo>
                  <a:pt x="96329" y="293552"/>
                  <a:pt x="107576" y="292847"/>
                  <a:pt x="116541" y="295835"/>
                </a:cubicBezTo>
                <a:cubicBezTo>
                  <a:pt x="133219" y="312512"/>
                  <a:pt x="141091" y="318039"/>
                  <a:pt x="152400" y="340658"/>
                </a:cubicBezTo>
                <a:cubicBezTo>
                  <a:pt x="156626" y="349110"/>
                  <a:pt x="154683" y="360871"/>
                  <a:pt x="161365" y="367553"/>
                </a:cubicBezTo>
                <a:cubicBezTo>
                  <a:pt x="176602" y="382790"/>
                  <a:pt x="195146" y="395408"/>
                  <a:pt x="215153" y="403411"/>
                </a:cubicBezTo>
                <a:cubicBezTo>
                  <a:pt x="230094" y="409388"/>
                  <a:pt x="244853" y="415842"/>
                  <a:pt x="259976" y="421341"/>
                </a:cubicBezTo>
                <a:cubicBezTo>
                  <a:pt x="277738" y="427800"/>
                  <a:pt x="313765" y="439270"/>
                  <a:pt x="313765" y="439270"/>
                </a:cubicBezTo>
                <a:cubicBezTo>
                  <a:pt x="370569" y="432958"/>
                  <a:pt x="384643" y="435040"/>
                  <a:pt x="430306" y="421341"/>
                </a:cubicBezTo>
                <a:cubicBezTo>
                  <a:pt x="448408" y="415910"/>
                  <a:pt x="484094" y="403411"/>
                  <a:pt x="484094" y="403411"/>
                </a:cubicBezTo>
                <a:cubicBezTo>
                  <a:pt x="517078" y="411657"/>
                  <a:pt x="521356" y="408455"/>
                  <a:pt x="546847" y="430305"/>
                </a:cubicBezTo>
                <a:cubicBezTo>
                  <a:pt x="559682" y="441306"/>
                  <a:pt x="566669" y="460818"/>
                  <a:pt x="582706" y="466164"/>
                </a:cubicBezTo>
                <a:cubicBezTo>
                  <a:pt x="621289" y="479025"/>
                  <a:pt x="600433" y="472837"/>
                  <a:pt x="645459" y="484094"/>
                </a:cubicBezTo>
                <a:cubicBezTo>
                  <a:pt x="654424" y="493059"/>
                  <a:pt x="664237" y="501248"/>
                  <a:pt x="672353" y="510988"/>
                </a:cubicBezTo>
                <a:cubicBezTo>
                  <a:pt x="679250" y="519265"/>
                  <a:pt x="683270" y="529702"/>
                  <a:pt x="690282" y="537882"/>
                </a:cubicBezTo>
                <a:cubicBezTo>
                  <a:pt x="701283" y="550717"/>
                  <a:pt x="726141" y="573741"/>
                  <a:pt x="726141" y="573741"/>
                </a:cubicBezTo>
                <a:cubicBezTo>
                  <a:pt x="721269" y="598102"/>
                  <a:pt x="724760" y="623737"/>
                  <a:pt x="699247" y="636494"/>
                </a:cubicBezTo>
                <a:cubicBezTo>
                  <a:pt x="688227" y="642004"/>
                  <a:pt x="675235" y="642073"/>
                  <a:pt x="663388" y="645458"/>
                </a:cubicBezTo>
                <a:cubicBezTo>
                  <a:pt x="654302" y="648054"/>
                  <a:pt x="617071" y="624541"/>
                  <a:pt x="618565" y="627529"/>
                </a:cubicBez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5" name="Прямокутник 34"/>
          <p:cNvSpPr/>
          <p:nvPr/>
        </p:nvSpPr>
        <p:spPr>
          <a:xfrm>
            <a:off x="1645235" y="1343072"/>
            <a:ext cx="681597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11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Тундра</a:t>
            </a:r>
            <a:endParaRPr lang="uk-UA" sz="11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6" name="Прямокутник 35"/>
          <p:cNvSpPr/>
          <p:nvPr/>
        </p:nvSpPr>
        <p:spPr>
          <a:xfrm>
            <a:off x="3657337" y="1169921"/>
            <a:ext cx="681597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11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Тундра</a:t>
            </a:r>
            <a:endParaRPr lang="uk-UA" sz="11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7" name="Прямокутник 36"/>
          <p:cNvSpPr/>
          <p:nvPr/>
        </p:nvSpPr>
        <p:spPr>
          <a:xfrm>
            <a:off x="2205783" y="1061466"/>
            <a:ext cx="1386919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11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Арктичні пустелі</a:t>
            </a:r>
            <a:endParaRPr lang="uk-UA" sz="11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5918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3" t="7996" r="46111" b="6080"/>
          <a:stretch/>
        </p:blipFill>
        <p:spPr>
          <a:xfrm>
            <a:off x="694266" y="836712"/>
            <a:ext cx="4233333" cy="5623355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971600" y="0"/>
            <a:ext cx="7770077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Карта природних зон</a:t>
            </a:r>
            <a:endParaRPr lang="uk-UA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4" name="Полілінія 3"/>
          <p:cNvSpPr/>
          <p:nvPr/>
        </p:nvSpPr>
        <p:spPr>
          <a:xfrm>
            <a:off x="3657337" y="4538133"/>
            <a:ext cx="364330" cy="719667"/>
          </a:xfrm>
          <a:custGeom>
            <a:avLst/>
            <a:gdLst>
              <a:gd name="connsiteX0" fmla="*/ 17196 w 364330"/>
              <a:gd name="connsiteY0" fmla="*/ 127000 h 719667"/>
              <a:gd name="connsiteX1" fmla="*/ 8730 w 364330"/>
              <a:gd name="connsiteY1" fmla="*/ 84667 h 719667"/>
              <a:gd name="connsiteX2" fmla="*/ 263 w 364330"/>
              <a:gd name="connsiteY2" fmla="*/ 59267 h 719667"/>
              <a:gd name="connsiteX3" fmla="*/ 17196 w 364330"/>
              <a:gd name="connsiteY3" fmla="*/ 25400 h 719667"/>
              <a:gd name="connsiteX4" fmla="*/ 25663 w 364330"/>
              <a:gd name="connsiteY4" fmla="*/ 0 h 719667"/>
              <a:gd name="connsiteX5" fmla="*/ 59530 w 364330"/>
              <a:gd name="connsiteY5" fmla="*/ 220134 h 719667"/>
              <a:gd name="connsiteX6" fmla="*/ 84930 w 364330"/>
              <a:gd name="connsiteY6" fmla="*/ 228600 h 719667"/>
              <a:gd name="connsiteX7" fmla="*/ 101863 w 364330"/>
              <a:gd name="connsiteY7" fmla="*/ 245534 h 719667"/>
              <a:gd name="connsiteX8" fmla="*/ 127263 w 364330"/>
              <a:gd name="connsiteY8" fmla="*/ 254000 h 719667"/>
              <a:gd name="connsiteX9" fmla="*/ 161130 w 364330"/>
              <a:gd name="connsiteY9" fmla="*/ 330200 h 719667"/>
              <a:gd name="connsiteX10" fmla="*/ 194996 w 364330"/>
              <a:gd name="connsiteY10" fmla="*/ 338667 h 719667"/>
              <a:gd name="connsiteX11" fmla="*/ 279663 w 364330"/>
              <a:gd name="connsiteY11" fmla="*/ 355600 h 719667"/>
              <a:gd name="connsiteX12" fmla="*/ 305063 w 364330"/>
              <a:gd name="connsiteY12" fmla="*/ 397934 h 719667"/>
              <a:gd name="connsiteX13" fmla="*/ 313530 w 364330"/>
              <a:gd name="connsiteY13" fmla="*/ 423334 h 719667"/>
              <a:gd name="connsiteX14" fmla="*/ 338930 w 364330"/>
              <a:gd name="connsiteY14" fmla="*/ 448734 h 719667"/>
              <a:gd name="connsiteX15" fmla="*/ 364330 w 364330"/>
              <a:gd name="connsiteY15" fmla="*/ 499534 h 719667"/>
              <a:gd name="connsiteX16" fmla="*/ 347396 w 364330"/>
              <a:gd name="connsiteY16" fmla="*/ 592667 h 719667"/>
              <a:gd name="connsiteX17" fmla="*/ 321996 w 364330"/>
              <a:gd name="connsiteY17" fmla="*/ 618067 h 719667"/>
              <a:gd name="connsiteX18" fmla="*/ 305063 w 364330"/>
              <a:gd name="connsiteY18" fmla="*/ 643467 h 719667"/>
              <a:gd name="connsiteX19" fmla="*/ 313530 w 364330"/>
              <a:gd name="connsiteY19" fmla="*/ 677334 h 719667"/>
              <a:gd name="connsiteX20" fmla="*/ 338930 w 364330"/>
              <a:gd name="connsiteY20" fmla="*/ 685800 h 719667"/>
              <a:gd name="connsiteX21" fmla="*/ 347396 w 364330"/>
              <a:gd name="connsiteY21" fmla="*/ 711200 h 719667"/>
              <a:gd name="connsiteX22" fmla="*/ 321996 w 364330"/>
              <a:gd name="connsiteY22" fmla="*/ 719667 h 719667"/>
              <a:gd name="connsiteX23" fmla="*/ 211930 w 364330"/>
              <a:gd name="connsiteY23" fmla="*/ 694267 h 719667"/>
              <a:gd name="connsiteX24" fmla="*/ 186530 w 364330"/>
              <a:gd name="connsiteY24" fmla="*/ 677334 h 719667"/>
              <a:gd name="connsiteX25" fmla="*/ 169596 w 364330"/>
              <a:gd name="connsiteY25" fmla="*/ 584200 h 719667"/>
              <a:gd name="connsiteX26" fmla="*/ 161130 w 364330"/>
              <a:gd name="connsiteY26" fmla="*/ 541867 h 719667"/>
              <a:gd name="connsiteX27" fmla="*/ 101863 w 364330"/>
              <a:gd name="connsiteY27" fmla="*/ 491067 h 719667"/>
              <a:gd name="connsiteX28" fmla="*/ 93396 w 364330"/>
              <a:gd name="connsiteY28" fmla="*/ 465667 h 719667"/>
              <a:gd name="connsiteX29" fmla="*/ 84930 w 364330"/>
              <a:gd name="connsiteY29" fmla="*/ 338667 h 719667"/>
              <a:gd name="connsiteX30" fmla="*/ 17196 w 364330"/>
              <a:gd name="connsiteY30" fmla="*/ 279400 h 719667"/>
              <a:gd name="connsiteX31" fmla="*/ 8730 w 364330"/>
              <a:gd name="connsiteY31" fmla="*/ 254000 h 719667"/>
              <a:gd name="connsiteX32" fmla="*/ 8730 w 364330"/>
              <a:gd name="connsiteY32" fmla="*/ 33867 h 719667"/>
              <a:gd name="connsiteX33" fmla="*/ 34130 w 364330"/>
              <a:gd name="connsiteY33" fmla="*/ 59267 h 719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64330" h="719667">
                <a:moveTo>
                  <a:pt x="17196" y="127000"/>
                </a:moveTo>
                <a:cubicBezTo>
                  <a:pt x="14374" y="112889"/>
                  <a:pt x="12220" y="98628"/>
                  <a:pt x="8730" y="84667"/>
                </a:cubicBezTo>
                <a:cubicBezTo>
                  <a:pt x="6565" y="76009"/>
                  <a:pt x="-999" y="68102"/>
                  <a:pt x="263" y="59267"/>
                </a:cubicBezTo>
                <a:cubicBezTo>
                  <a:pt x="2048" y="46772"/>
                  <a:pt x="12224" y="37001"/>
                  <a:pt x="17196" y="25400"/>
                </a:cubicBezTo>
                <a:cubicBezTo>
                  <a:pt x="20712" y="17197"/>
                  <a:pt x="22841" y="8467"/>
                  <a:pt x="25663" y="0"/>
                </a:cubicBezTo>
                <a:cubicBezTo>
                  <a:pt x="94272" y="68613"/>
                  <a:pt x="11139" y="-21817"/>
                  <a:pt x="59530" y="220134"/>
                </a:cubicBezTo>
                <a:cubicBezTo>
                  <a:pt x="61280" y="228885"/>
                  <a:pt x="76463" y="225778"/>
                  <a:pt x="84930" y="228600"/>
                </a:cubicBezTo>
                <a:cubicBezTo>
                  <a:pt x="90574" y="234245"/>
                  <a:pt x="95018" y="241427"/>
                  <a:pt x="101863" y="245534"/>
                </a:cubicBezTo>
                <a:cubicBezTo>
                  <a:pt x="109516" y="250126"/>
                  <a:pt x="122076" y="246738"/>
                  <a:pt x="127263" y="254000"/>
                </a:cubicBezTo>
                <a:cubicBezTo>
                  <a:pt x="137895" y="268884"/>
                  <a:pt x="139722" y="315928"/>
                  <a:pt x="161130" y="330200"/>
                </a:cubicBezTo>
                <a:cubicBezTo>
                  <a:pt x="170812" y="336655"/>
                  <a:pt x="183618" y="336229"/>
                  <a:pt x="194996" y="338667"/>
                </a:cubicBezTo>
                <a:cubicBezTo>
                  <a:pt x="223138" y="344698"/>
                  <a:pt x="251441" y="349956"/>
                  <a:pt x="279663" y="355600"/>
                </a:cubicBezTo>
                <a:cubicBezTo>
                  <a:pt x="303649" y="427554"/>
                  <a:pt x="270197" y="339823"/>
                  <a:pt x="305063" y="397934"/>
                </a:cubicBezTo>
                <a:cubicBezTo>
                  <a:pt x="309655" y="405587"/>
                  <a:pt x="308579" y="415908"/>
                  <a:pt x="313530" y="423334"/>
                </a:cubicBezTo>
                <a:cubicBezTo>
                  <a:pt x="320172" y="433297"/>
                  <a:pt x="331265" y="439536"/>
                  <a:pt x="338930" y="448734"/>
                </a:cubicBezTo>
                <a:cubicBezTo>
                  <a:pt x="357166" y="470617"/>
                  <a:pt x="355844" y="474078"/>
                  <a:pt x="364330" y="499534"/>
                </a:cubicBezTo>
                <a:cubicBezTo>
                  <a:pt x="363971" y="502408"/>
                  <a:pt x="359444" y="574595"/>
                  <a:pt x="347396" y="592667"/>
                </a:cubicBezTo>
                <a:cubicBezTo>
                  <a:pt x="340754" y="602630"/>
                  <a:pt x="329661" y="608869"/>
                  <a:pt x="321996" y="618067"/>
                </a:cubicBezTo>
                <a:cubicBezTo>
                  <a:pt x="315482" y="625884"/>
                  <a:pt x="310707" y="635000"/>
                  <a:pt x="305063" y="643467"/>
                </a:cubicBezTo>
                <a:cubicBezTo>
                  <a:pt x="307885" y="654756"/>
                  <a:pt x="306261" y="668248"/>
                  <a:pt x="313530" y="677334"/>
                </a:cubicBezTo>
                <a:cubicBezTo>
                  <a:pt x="319105" y="684303"/>
                  <a:pt x="332619" y="679489"/>
                  <a:pt x="338930" y="685800"/>
                </a:cubicBezTo>
                <a:cubicBezTo>
                  <a:pt x="345241" y="692111"/>
                  <a:pt x="344574" y="702733"/>
                  <a:pt x="347396" y="711200"/>
                </a:cubicBezTo>
                <a:cubicBezTo>
                  <a:pt x="338929" y="714022"/>
                  <a:pt x="330921" y="719667"/>
                  <a:pt x="321996" y="719667"/>
                </a:cubicBezTo>
                <a:cubicBezTo>
                  <a:pt x="300529" y="719667"/>
                  <a:pt x="232049" y="707679"/>
                  <a:pt x="211930" y="694267"/>
                </a:cubicBezTo>
                <a:lnTo>
                  <a:pt x="186530" y="677334"/>
                </a:lnTo>
                <a:cubicBezTo>
                  <a:pt x="165625" y="572810"/>
                  <a:pt x="191250" y="703301"/>
                  <a:pt x="169596" y="584200"/>
                </a:cubicBezTo>
                <a:cubicBezTo>
                  <a:pt x="167022" y="570042"/>
                  <a:pt x="168119" y="554447"/>
                  <a:pt x="161130" y="541867"/>
                </a:cubicBezTo>
                <a:cubicBezTo>
                  <a:pt x="149053" y="520128"/>
                  <a:pt x="122073" y="504540"/>
                  <a:pt x="101863" y="491067"/>
                </a:cubicBezTo>
                <a:cubicBezTo>
                  <a:pt x="99041" y="482600"/>
                  <a:pt x="94382" y="474537"/>
                  <a:pt x="93396" y="465667"/>
                </a:cubicBezTo>
                <a:cubicBezTo>
                  <a:pt x="88711" y="423499"/>
                  <a:pt x="95727" y="379697"/>
                  <a:pt x="84930" y="338667"/>
                </a:cubicBezTo>
                <a:cubicBezTo>
                  <a:pt x="81336" y="325010"/>
                  <a:pt x="28258" y="287696"/>
                  <a:pt x="17196" y="279400"/>
                </a:cubicBezTo>
                <a:cubicBezTo>
                  <a:pt x="14374" y="270933"/>
                  <a:pt x="9773" y="262863"/>
                  <a:pt x="8730" y="254000"/>
                </a:cubicBezTo>
                <a:cubicBezTo>
                  <a:pt x="-5079" y="136619"/>
                  <a:pt x="-521" y="144872"/>
                  <a:pt x="8730" y="33867"/>
                </a:cubicBezTo>
                <a:cubicBezTo>
                  <a:pt x="39485" y="44119"/>
                  <a:pt x="34130" y="33409"/>
                  <a:pt x="34130" y="59267"/>
                </a:cubicBezTo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Полілінія 4"/>
          <p:cNvSpPr/>
          <p:nvPr/>
        </p:nvSpPr>
        <p:spPr>
          <a:xfrm>
            <a:off x="2929467" y="2768600"/>
            <a:ext cx="1542178" cy="883312"/>
          </a:xfrm>
          <a:custGeom>
            <a:avLst/>
            <a:gdLst>
              <a:gd name="connsiteX0" fmla="*/ 1524000 w 1542178"/>
              <a:gd name="connsiteY0" fmla="*/ 829733 h 883312"/>
              <a:gd name="connsiteX1" fmla="*/ 1473200 w 1542178"/>
              <a:gd name="connsiteY1" fmla="*/ 804333 h 883312"/>
              <a:gd name="connsiteX2" fmla="*/ 1430866 w 1542178"/>
              <a:gd name="connsiteY2" fmla="*/ 762000 h 883312"/>
              <a:gd name="connsiteX3" fmla="*/ 1371600 w 1542178"/>
              <a:gd name="connsiteY3" fmla="*/ 745067 h 883312"/>
              <a:gd name="connsiteX4" fmla="*/ 1363133 w 1542178"/>
              <a:gd name="connsiteY4" fmla="*/ 719667 h 883312"/>
              <a:gd name="connsiteX5" fmla="*/ 1270000 w 1542178"/>
              <a:gd name="connsiteY5" fmla="*/ 711200 h 883312"/>
              <a:gd name="connsiteX6" fmla="*/ 1236133 w 1542178"/>
              <a:gd name="connsiteY6" fmla="*/ 728133 h 883312"/>
              <a:gd name="connsiteX7" fmla="*/ 1185333 w 1542178"/>
              <a:gd name="connsiteY7" fmla="*/ 745067 h 883312"/>
              <a:gd name="connsiteX8" fmla="*/ 1159933 w 1542178"/>
              <a:gd name="connsiteY8" fmla="*/ 762000 h 883312"/>
              <a:gd name="connsiteX9" fmla="*/ 982133 w 1542178"/>
              <a:gd name="connsiteY9" fmla="*/ 745067 h 883312"/>
              <a:gd name="connsiteX10" fmla="*/ 939800 w 1542178"/>
              <a:gd name="connsiteY10" fmla="*/ 736600 h 883312"/>
              <a:gd name="connsiteX11" fmla="*/ 829733 w 1542178"/>
              <a:gd name="connsiteY11" fmla="*/ 719667 h 883312"/>
              <a:gd name="connsiteX12" fmla="*/ 778933 w 1542178"/>
              <a:gd name="connsiteY12" fmla="*/ 702733 h 883312"/>
              <a:gd name="connsiteX13" fmla="*/ 753533 w 1542178"/>
              <a:gd name="connsiteY13" fmla="*/ 685800 h 883312"/>
              <a:gd name="connsiteX14" fmla="*/ 702733 w 1542178"/>
              <a:gd name="connsiteY14" fmla="*/ 668867 h 883312"/>
              <a:gd name="connsiteX15" fmla="*/ 668866 w 1542178"/>
              <a:gd name="connsiteY15" fmla="*/ 651933 h 883312"/>
              <a:gd name="connsiteX16" fmla="*/ 575733 w 1542178"/>
              <a:gd name="connsiteY16" fmla="*/ 643467 h 883312"/>
              <a:gd name="connsiteX17" fmla="*/ 482600 w 1542178"/>
              <a:gd name="connsiteY17" fmla="*/ 626533 h 883312"/>
              <a:gd name="connsiteX18" fmla="*/ 457200 w 1542178"/>
              <a:gd name="connsiteY18" fmla="*/ 618067 h 883312"/>
              <a:gd name="connsiteX19" fmla="*/ 177800 w 1542178"/>
              <a:gd name="connsiteY19" fmla="*/ 609600 h 883312"/>
              <a:gd name="connsiteX20" fmla="*/ 101600 w 1542178"/>
              <a:gd name="connsiteY20" fmla="*/ 592667 h 883312"/>
              <a:gd name="connsiteX21" fmla="*/ 0 w 1542178"/>
              <a:gd name="connsiteY21" fmla="*/ 584200 h 883312"/>
              <a:gd name="connsiteX22" fmla="*/ 16933 w 1542178"/>
              <a:gd name="connsiteY22" fmla="*/ 431800 h 883312"/>
              <a:gd name="connsiteX23" fmla="*/ 50800 w 1542178"/>
              <a:gd name="connsiteY23" fmla="*/ 355600 h 883312"/>
              <a:gd name="connsiteX24" fmla="*/ 76200 w 1542178"/>
              <a:gd name="connsiteY24" fmla="*/ 287867 h 883312"/>
              <a:gd name="connsiteX25" fmla="*/ 84666 w 1542178"/>
              <a:gd name="connsiteY25" fmla="*/ 262467 h 883312"/>
              <a:gd name="connsiteX26" fmla="*/ 101600 w 1542178"/>
              <a:gd name="connsiteY26" fmla="*/ 245533 h 883312"/>
              <a:gd name="connsiteX27" fmla="*/ 135466 w 1542178"/>
              <a:gd name="connsiteY27" fmla="*/ 194733 h 883312"/>
              <a:gd name="connsiteX28" fmla="*/ 186266 w 1542178"/>
              <a:gd name="connsiteY28" fmla="*/ 186267 h 883312"/>
              <a:gd name="connsiteX29" fmla="*/ 237066 w 1542178"/>
              <a:gd name="connsiteY29" fmla="*/ 169333 h 883312"/>
              <a:gd name="connsiteX30" fmla="*/ 254000 w 1542178"/>
              <a:gd name="connsiteY30" fmla="*/ 152400 h 883312"/>
              <a:gd name="connsiteX31" fmla="*/ 304800 w 1542178"/>
              <a:gd name="connsiteY31" fmla="*/ 135467 h 883312"/>
              <a:gd name="connsiteX32" fmla="*/ 364066 w 1542178"/>
              <a:gd name="connsiteY32" fmla="*/ 118533 h 883312"/>
              <a:gd name="connsiteX33" fmla="*/ 448733 w 1542178"/>
              <a:gd name="connsiteY33" fmla="*/ 76200 h 883312"/>
              <a:gd name="connsiteX34" fmla="*/ 508000 w 1542178"/>
              <a:gd name="connsiteY34" fmla="*/ 42333 h 883312"/>
              <a:gd name="connsiteX35" fmla="*/ 558800 w 1542178"/>
              <a:gd name="connsiteY35" fmla="*/ 25400 h 883312"/>
              <a:gd name="connsiteX36" fmla="*/ 609600 w 1542178"/>
              <a:gd name="connsiteY36" fmla="*/ 0 h 883312"/>
              <a:gd name="connsiteX37" fmla="*/ 702733 w 1542178"/>
              <a:gd name="connsiteY37" fmla="*/ 8467 h 883312"/>
              <a:gd name="connsiteX38" fmla="*/ 770466 w 1542178"/>
              <a:gd name="connsiteY38" fmla="*/ 59267 h 883312"/>
              <a:gd name="connsiteX39" fmla="*/ 829733 w 1542178"/>
              <a:gd name="connsiteY39" fmla="*/ 110067 h 883312"/>
              <a:gd name="connsiteX40" fmla="*/ 880533 w 1542178"/>
              <a:gd name="connsiteY40" fmla="*/ 152400 h 883312"/>
              <a:gd name="connsiteX41" fmla="*/ 931333 w 1542178"/>
              <a:gd name="connsiteY41" fmla="*/ 169333 h 883312"/>
              <a:gd name="connsiteX42" fmla="*/ 956733 w 1542178"/>
              <a:gd name="connsiteY42" fmla="*/ 160867 h 883312"/>
              <a:gd name="connsiteX43" fmla="*/ 982133 w 1542178"/>
              <a:gd name="connsiteY43" fmla="*/ 118533 h 883312"/>
              <a:gd name="connsiteX44" fmla="*/ 990600 w 1542178"/>
              <a:gd name="connsiteY44" fmla="*/ 59267 h 883312"/>
              <a:gd name="connsiteX45" fmla="*/ 1092200 w 1542178"/>
              <a:gd name="connsiteY45" fmla="*/ 101600 h 883312"/>
              <a:gd name="connsiteX46" fmla="*/ 1117600 w 1542178"/>
              <a:gd name="connsiteY46" fmla="*/ 118533 h 883312"/>
              <a:gd name="connsiteX47" fmla="*/ 1236133 w 1542178"/>
              <a:gd name="connsiteY47" fmla="*/ 135467 h 883312"/>
              <a:gd name="connsiteX48" fmla="*/ 1253066 w 1542178"/>
              <a:gd name="connsiteY48" fmla="*/ 160867 h 883312"/>
              <a:gd name="connsiteX49" fmla="*/ 1261533 w 1542178"/>
              <a:gd name="connsiteY49" fmla="*/ 186267 h 883312"/>
              <a:gd name="connsiteX50" fmla="*/ 1278466 w 1542178"/>
              <a:gd name="connsiteY50" fmla="*/ 220133 h 883312"/>
              <a:gd name="connsiteX51" fmla="*/ 1286933 w 1542178"/>
              <a:gd name="connsiteY51" fmla="*/ 245533 h 883312"/>
              <a:gd name="connsiteX52" fmla="*/ 1303866 w 1542178"/>
              <a:gd name="connsiteY52" fmla="*/ 262467 h 883312"/>
              <a:gd name="connsiteX53" fmla="*/ 1329266 w 1542178"/>
              <a:gd name="connsiteY53" fmla="*/ 313267 h 883312"/>
              <a:gd name="connsiteX54" fmla="*/ 1346200 w 1542178"/>
              <a:gd name="connsiteY54" fmla="*/ 372533 h 883312"/>
              <a:gd name="connsiteX55" fmla="*/ 1363133 w 1542178"/>
              <a:gd name="connsiteY55" fmla="*/ 397933 h 883312"/>
              <a:gd name="connsiteX56" fmla="*/ 1371600 w 1542178"/>
              <a:gd name="connsiteY56" fmla="*/ 440267 h 883312"/>
              <a:gd name="connsiteX57" fmla="*/ 1380066 w 1542178"/>
              <a:gd name="connsiteY57" fmla="*/ 516467 h 883312"/>
              <a:gd name="connsiteX58" fmla="*/ 1397000 w 1542178"/>
              <a:gd name="connsiteY58" fmla="*/ 584200 h 883312"/>
              <a:gd name="connsiteX59" fmla="*/ 1439333 w 1542178"/>
              <a:gd name="connsiteY59" fmla="*/ 635000 h 883312"/>
              <a:gd name="connsiteX60" fmla="*/ 1473200 w 1542178"/>
              <a:gd name="connsiteY60" fmla="*/ 685800 h 883312"/>
              <a:gd name="connsiteX61" fmla="*/ 1490133 w 1542178"/>
              <a:gd name="connsiteY61" fmla="*/ 711200 h 883312"/>
              <a:gd name="connsiteX62" fmla="*/ 1498600 w 1542178"/>
              <a:gd name="connsiteY62" fmla="*/ 736600 h 883312"/>
              <a:gd name="connsiteX63" fmla="*/ 1540933 w 1542178"/>
              <a:gd name="connsiteY63" fmla="*/ 812800 h 883312"/>
              <a:gd name="connsiteX64" fmla="*/ 1532466 w 1542178"/>
              <a:gd name="connsiteY64" fmla="*/ 880533 h 883312"/>
              <a:gd name="connsiteX65" fmla="*/ 1481666 w 1542178"/>
              <a:gd name="connsiteY65" fmla="*/ 863600 h 883312"/>
              <a:gd name="connsiteX66" fmla="*/ 1473200 w 1542178"/>
              <a:gd name="connsiteY66" fmla="*/ 821267 h 883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542178" h="883312">
                <a:moveTo>
                  <a:pt x="1524000" y="829733"/>
                </a:moveTo>
                <a:cubicBezTo>
                  <a:pt x="1507067" y="821266"/>
                  <a:pt x="1488511" y="815468"/>
                  <a:pt x="1473200" y="804333"/>
                </a:cubicBezTo>
                <a:cubicBezTo>
                  <a:pt x="1457061" y="792595"/>
                  <a:pt x="1449798" y="768311"/>
                  <a:pt x="1430866" y="762000"/>
                </a:cubicBezTo>
                <a:cubicBezTo>
                  <a:pt x="1394427" y="749853"/>
                  <a:pt x="1414124" y="755697"/>
                  <a:pt x="1371600" y="745067"/>
                </a:cubicBezTo>
                <a:cubicBezTo>
                  <a:pt x="1368778" y="736600"/>
                  <a:pt x="1367725" y="727320"/>
                  <a:pt x="1363133" y="719667"/>
                </a:cubicBezTo>
                <a:cubicBezTo>
                  <a:pt x="1341255" y="683203"/>
                  <a:pt x="1312112" y="706521"/>
                  <a:pt x="1270000" y="711200"/>
                </a:cubicBezTo>
                <a:cubicBezTo>
                  <a:pt x="1258711" y="716844"/>
                  <a:pt x="1247852" y="723446"/>
                  <a:pt x="1236133" y="728133"/>
                </a:cubicBezTo>
                <a:cubicBezTo>
                  <a:pt x="1219560" y="734762"/>
                  <a:pt x="1200185" y="735166"/>
                  <a:pt x="1185333" y="745067"/>
                </a:cubicBezTo>
                <a:lnTo>
                  <a:pt x="1159933" y="762000"/>
                </a:lnTo>
                <a:cubicBezTo>
                  <a:pt x="1100666" y="756356"/>
                  <a:pt x="1040512" y="756743"/>
                  <a:pt x="982133" y="745067"/>
                </a:cubicBezTo>
                <a:lnTo>
                  <a:pt x="939800" y="736600"/>
                </a:lnTo>
                <a:cubicBezTo>
                  <a:pt x="896714" y="728766"/>
                  <a:pt x="874144" y="726011"/>
                  <a:pt x="829733" y="719667"/>
                </a:cubicBezTo>
                <a:cubicBezTo>
                  <a:pt x="812800" y="714022"/>
                  <a:pt x="793785" y="712634"/>
                  <a:pt x="778933" y="702733"/>
                </a:cubicBezTo>
                <a:cubicBezTo>
                  <a:pt x="770466" y="697089"/>
                  <a:pt x="762832" y="689933"/>
                  <a:pt x="753533" y="685800"/>
                </a:cubicBezTo>
                <a:cubicBezTo>
                  <a:pt x="737222" y="678551"/>
                  <a:pt x="718698" y="676850"/>
                  <a:pt x="702733" y="668867"/>
                </a:cubicBezTo>
                <a:cubicBezTo>
                  <a:pt x="691444" y="663222"/>
                  <a:pt x="681242" y="654408"/>
                  <a:pt x="668866" y="651933"/>
                </a:cubicBezTo>
                <a:cubicBezTo>
                  <a:pt x="638299" y="645820"/>
                  <a:pt x="606715" y="646909"/>
                  <a:pt x="575733" y="643467"/>
                </a:cubicBezTo>
                <a:cubicBezTo>
                  <a:pt x="536483" y="639106"/>
                  <a:pt x="517438" y="636487"/>
                  <a:pt x="482600" y="626533"/>
                </a:cubicBezTo>
                <a:cubicBezTo>
                  <a:pt x="474019" y="624081"/>
                  <a:pt x="466111" y="618562"/>
                  <a:pt x="457200" y="618067"/>
                </a:cubicBezTo>
                <a:cubicBezTo>
                  <a:pt x="364167" y="612899"/>
                  <a:pt x="270933" y="612422"/>
                  <a:pt x="177800" y="609600"/>
                </a:cubicBezTo>
                <a:cubicBezTo>
                  <a:pt x="157007" y="604402"/>
                  <a:pt x="121910" y="595056"/>
                  <a:pt x="101600" y="592667"/>
                </a:cubicBezTo>
                <a:cubicBezTo>
                  <a:pt x="67849" y="588696"/>
                  <a:pt x="33867" y="587022"/>
                  <a:pt x="0" y="584200"/>
                </a:cubicBezTo>
                <a:cubicBezTo>
                  <a:pt x="507" y="577104"/>
                  <a:pt x="1440" y="467950"/>
                  <a:pt x="16933" y="431800"/>
                </a:cubicBezTo>
                <a:cubicBezTo>
                  <a:pt x="43534" y="369730"/>
                  <a:pt x="31056" y="454325"/>
                  <a:pt x="50800" y="355600"/>
                </a:cubicBezTo>
                <a:cubicBezTo>
                  <a:pt x="61262" y="303289"/>
                  <a:pt x="51283" y="325240"/>
                  <a:pt x="76200" y="287867"/>
                </a:cubicBezTo>
                <a:cubicBezTo>
                  <a:pt x="79022" y="279400"/>
                  <a:pt x="80074" y="270120"/>
                  <a:pt x="84666" y="262467"/>
                </a:cubicBezTo>
                <a:cubicBezTo>
                  <a:pt x="88773" y="255622"/>
                  <a:pt x="96810" y="251919"/>
                  <a:pt x="101600" y="245533"/>
                </a:cubicBezTo>
                <a:cubicBezTo>
                  <a:pt x="113811" y="229252"/>
                  <a:pt x="115392" y="198078"/>
                  <a:pt x="135466" y="194733"/>
                </a:cubicBezTo>
                <a:lnTo>
                  <a:pt x="186266" y="186267"/>
                </a:lnTo>
                <a:cubicBezTo>
                  <a:pt x="203199" y="180622"/>
                  <a:pt x="224444" y="181954"/>
                  <a:pt x="237066" y="169333"/>
                </a:cubicBezTo>
                <a:cubicBezTo>
                  <a:pt x="242711" y="163689"/>
                  <a:pt x="246860" y="155970"/>
                  <a:pt x="254000" y="152400"/>
                </a:cubicBezTo>
                <a:cubicBezTo>
                  <a:pt x="269965" y="144418"/>
                  <a:pt x="287867" y="141111"/>
                  <a:pt x="304800" y="135467"/>
                </a:cubicBezTo>
                <a:cubicBezTo>
                  <a:pt x="341245" y="123319"/>
                  <a:pt x="321534" y="129167"/>
                  <a:pt x="364066" y="118533"/>
                </a:cubicBezTo>
                <a:cubicBezTo>
                  <a:pt x="424548" y="78212"/>
                  <a:pt x="395122" y="89603"/>
                  <a:pt x="448733" y="76200"/>
                </a:cubicBezTo>
                <a:cubicBezTo>
                  <a:pt x="471642" y="60928"/>
                  <a:pt x="481148" y="53074"/>
                  <a:pt x="508000" y="42333"/>
                </a:cubicBezTo>
                <a:cubicBezTo>
                  <a:pt x="524573" y="35704"/>
                  <a:pt x="543948" y="35301"/>
                  <a:pt x="558800" y="25400"/>
                </a:cubicBezTo>
                <a:cubicBezTo>
                  <a:pt x="591626" y="3517"/>
                  <a:pt x="574547" y="11685"/>
                  <a:pt x="609600" y="0"/>
                </a:cubicBezTo>
                <a:cubicBezTo>
                  <a:pt x="640644" y="2822"/>
                  <a:pt x="672827" y="-329"/>
                  <a:pt x="702733" y="8467"/>
                </a:cubicBezTo>
                <a:cubicBezTo>
                  <a:pt x="749453" y="22208"/>
                  <a:pt x="743349" y="37573"/>
                  <a:pt x="770466" y="59267"/>
                </a:cubicBezTo>
                <a:cubicBezTo>
                  <a:pt x="834946" y="110852"/>
                  <a:pt x="748198" y="28532"/>
                  <a:pt x="829733" y="110067"/>
                </a:cubicBezTo>
                <a:cubicBezTo>
                  <a:pt x="845684" y="126018"/>
                  <a:pt x="859315" y="142970"/>
                  <a:pt x="880533" y="152400"/>
                </a:cubicBezTo>
                <a:cubicBezTo>
                  <a:pt x="896844" y="159649"/>
                  <a:pt x="931333" y="169333"/>
                  <a:pt x="931333" y="169333"/>
                </a:cubicBezTo>
                <a:cubicBezTo>
                  <a:pt x="939800" y="166511"/>
                  <a:pt x="949080" y="165459"/>
                  <a:pt x="956733" y="160867"/>
                </a:cubicBezTo>
                <a:cubicBezTo>
                  <a:pt x="976102" y="149246"/>
                  <a:pt x="975474" y="138510"/>
                  <a:pt x="982133" y="118533"/>
                </a:cubicBezTo>
                <a:cubicBezTo>
                  <a:pt x="984955" y="98778"/>
                  <a:pt x="975448" y="72254"/>
                  <a:pt x="990600" y="59267"/>
                </a:cubicBezTo>
                <a:cubicBezTo>
                  <a:pt x="1013857" y="39333"/>
                  <a:pt x="1083568" y="95845"/>
                  <a:pt x="1092200" y="101600"/>
                </a:cubicBezTo>
                <a:cubicBezTo>
                  <a:pt x="1100667" y="107244"/>
                  <a:pt x="1107947" y="115315"/>
                  <a:pt x="1117600" y="118533"/>
                </a:cubicBezTo>
                <a:cubicBezTo>
                  <a:pt x="1172573" y="136858"/>
                  <a:pt x="1134112" y="126192"/>
                  <a:pt x="1236133" y="135467"/>
                </a:cubicBezTo>
                <a:cubicBezTo>
                  <a:pt x="1241777" y="143934"/>
                  <a:pt x="1248515" y="151766"/>
                  <a:pt x="1253066" y="160867"/>
                </a:cubicBezTo>
                <a:cubicBezTo>
                  <a:pt x="1257057" y="168849"/>
                  <a:pt x="1258017" y="178064"/>
                  <a:pt x="1261533" y="186267"/>
                </a:cubicBezTo>
                <a:cubicBezTo>
                  <a:pt x="1266505" y="197868"/>
                  <a:pt x="1273494" y="208532"/>
                  <a:pt x="1278466" y="220133"/>
                </a:cubicBezTo>
                <a:cubicBezTo>
                  <a:pt x="1281982" y="228336"/>
                  <a:pt x="1282341" y="237880"/>
                  <a:pt x="1286933" y="245533"/>
                </a:cubicBezTo>
                <a:cubicBezTo>
                  <a:pt x="1291040" y="252378"/>
                  <a:pt x="1298222" y="256822"/>
                  <a:pt x="1303866" y="262467"/>
                </a:cubicBezTo>
                <a:cubicBezTo>
                  <a:pt x="1325148" y="326311"/>
                  <a:pt x="1296440" y="247615"/>
                  <a:pt x="1329266" y="313267"/>
                </a:cubicBezTo>
                <a:cubicBezTo>
                  <a:pt x="1345743" y="346222"/>
                  <a:pt x="1329922" y="334552"/>
                  <a:pt x="1346200" y="372533"/>
                </a:cubicBezTo>
                <a:cubicBezTo>
                  <a:pt x="1350208" y="381886"/>
                  <a:pt x="1357489" y="389466"/>
                  <a:pt x="1363133" y="397933"/>
                </a:cubicBezTo>
                <a:cubicBezTo>
                  <a:pt x="1365955" y="412044"/>
                  <a:pt x="1369565" y="426021"/>
                  <a:pt x="1371600" y="440267"/>
                </a:cubicBezTo>
                <a:cubicBezTo>
                  <a:pt x="1375214" y="465566"/>
                  <a:pt x="1375625" y="491300"/>
                  <a:pt x="1380066" y="516467"/>
                </a:cubicBezTo>
                <a:cubicBezTo>
                  <a:pt x="1384110" y="539385"/>
                  <a:pt x="1384091" y="564836"/>
                  <a:pt x="1397000" y="584200"/>
                </a:cubicBezTo>
                <a:cubicBezTo>
                  <a:pt x="1457501" y="674954"/>
                  <a:pt x="1363286" y="537226"/>
                  <a:pt x="1439333" y="635000"/>
                </a:cubicBezTo>
                <a:cubicBezTo>
                  <a:pt x="1451828" y="651064"/>
                  <a:pt x="1461911" y="668867"/>
                  <a:pt x="1473200" y="685800"/>
                </a:cubicBezTo>
                <a:cubicBezTo>
                  <a:pt x="1478844" y="694267"/>
                  <a:pt x="1486915" y="701547"/>
                  <a:pt x="1490133" y="711200"/>
                </a:cubicBezTo>
                <a:cubicBezTo>
                  <a:pt x="1492955" y="719667"/>
                  <a:pt x="1494266" y="728798"/>
                  <a:pt x="1498600" y="736600"/>
                </a:cubicBezTo>
                <a:cubicBezTo>
                  <a:pt x="1547121" y="823939"/>
                  <a:pt x="1521774" y="755326"/>
                  <a:pt x="1540933" y="812800"/>
                </a:cubicBezTo>
                <a:cubicBezTo>
                  <a:pt x="1538111" y="835378"/>
                  <a:pt x="1549742" y="865725"/>
                  <a:pt x="1532466" y="880533"/>
                </a:cubicBezTo>
                <a:cubicBezTo>
                  <a:pt x="1518914" y="892149"/>
                  <a:pt x="1481666" y="863600"/>
                  <a:pt x="1481666" y="863600"/>
                </a:cubicBezTo>
                <a:lnTo>
                  <a:pt x="1473200" y="821267"/>
                </a:lnTo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олілінія 5"/>
          <p:cNvSpPr/>
          <p:nvPr/>
        </p:nvSpPr>
        <p:spPr>
          <a:xfrm>
            <a:off x="1986032" y="4224867"/>
            <a:ext cx="464674" cy="1134533"/>
          </a:xfrm>
          <a:custGeom>
            <a:avLst/>
            <a:gdLst>
              <a:gd name="connsiteX0" fmla="*/ 156035 w 464674"/>
              <a:gd name="connsiteY0" fmla="*/ 1134533 h 1134533"/>
              <a:gd name="connsiteX1" fmla="*/ 147568 w 464674"/>
              <a:gd name="connsiteY1" fmla="*/ 1092200 h 1134533"/>
              <a:gd name="connsiteX2" fmla="*/ 139101 w 464674"/>
              <a:gd name="connsiteY2" fmla="*/ 1058333 h 1134533"/>
              <a:gd name="connsiteX3" fmla="*/ 105235 w 464674"/>
              <a:gd name="connsiteY3" fmla="*/ 1041400 h 1134533"/>
              <a:gd name="connsiteX4" fmla="*/ 54435 w 464674"/>
              <a:gd name="connsiteY4" fmla="*/ 1024466 h 1134533"/>
              <a:gd name="connsiteX5" fmla="*/ 37501 w 464674"/>
              <a:gd name="connsiteY5" fmla="*/ 1007533 h 1134533"/>
              <a:gd name="connsiteX6" fmla="*/ 3635 w 464674"/>
              <a:gd name="connsiteY6" fmla="*/ 982133 h 1134533"/>
              <a:gd name="connsiteX7" fmla="*/ 12101 w 464674"/>
              <a:gd name="connsiteY7" fmla="*/ 931333 h 1134533"/>
              <a:gd name="connsiteX8" fmla="*/ 105235 w 464674"/>
              <a:gd name="connsiteY8" fmla="*/ 922866 h 1134533"/>
              <a:gd name="connsiteX9" fmla="*/ 139101 w 464674"/>
              <a:gd name="connsiteY9" fmla="*/ 905933 h 1134533"/>
              <a:gd name="connsiteX10" fmla="*/ 147568 w 464674"/>
              <a:gd name="connsiteY10" fmla="*/ 880533 h 1134533"/>
              <a:gd name="connsiteX11" fmla="*/ 156035 w 464674"/>
              <a:gd name="connsiteY11" fmla="*/ 753533 h 1134533"/>
              <a:gd name="connsiteX12" fmla="*/ 206835 w 464674"/>
              <a:gd name="connsiteY12" fmla="*/ 719666 h 1134533"/>
              <a:gd name="connsiteX13" fmla="*/ 232235 w 464674"/>
              <a:gd name="connsiteY13" fmla="*/ 711200 h 1134533"/>
              <a:gd name="connsiteX14" fmla="*/ 274568 w 464674"/>
              <a:gd name="connsiteY14" fmla="*/ 668866 h 1134533"/>
              <a:gd name="connsiteX15" fmla="*/ 299968 w 464674"/>
              <a:gd name="connsiteY15" fmla="*/ 643466 h 1134533"/>
              <a:gd name="connsiteX16" fmla="*/ 308435 w 464674"/>
              <a:gd name="connsiteY16" fmla="*/ 609600 h 1134533"/>
              <a:gd name="connsiteX17" fmla="*/ 266101 w 464674"/>
              <a:gd name="connsiteY17" fmla="*/ 584200 h 1134533"/>
              <a:gd name="connsiteX18" fmla="*/ 266101 w 464674"/>
              <a:gd name="connsiteY18" fmla="*/ 448733 h 1134533"/>
              <a:gd name="connsiteX19" fmla="*/ 274568 w 464674"/>
              <a:gd name="connsiteY19" fmla="*/ 397933 h 1134533"/>
              <a:gd name="connsiteX20" fmla="*/ 291501 w 464674"/>
              <a:gd name="connsiteY20" fmla="*/ 296333 h 1134533"/>
              <a:gd name="connsiteX21" fmla="*/ 299968 w 464674"/>
              <a:gd name="connsiteY21" fmla="*/ 211666 h 1134533"/>
              <a:gd name="connsiteX22" fmla="*/ 333835 w 464674"/>
              <a:gd name="connsiteY22" fmla="*/ 135466 h 1134533"/>
              <a:gd name="connsiteX23" fmla="*/ 359235 w 464674"/>
              <a:gd name="connsiteY23" fmla="*/ 110066 h 1134533"/>
              <a:gd name="connsiteX24" fmla="*/ 410035 w 464674"/>
              <a:gd name="connsiteY24" fmla="*/ 8466 h 1134533"/>
              <a:gd name="connsiteX25" fmla="*/ 435435 w 464674"/>
              <a:gd name="connsiteY25" fmla="*/ 0 h 1134533"/>
              <a:gd name="connsiteX26" fmla="*/ 452368 w 464674"/>
              <a:gd name="connsiteY26" fmla="*/ 25400 h 1134533"/>
              <a:gd name="connsiteX27" fmla="*/ 452368 w 464674"/>
              <a:gd name="connsiteY27" fmla="*/ 203200 h 1134533"/>
              <a:gd name="connsiteX28" fmla="*/ 435435 w 464674"/>
              <a:gd name="connsiteY28" fmla="*/ 228600 h 1134533"/>
              <a:gd name="connsiteX29" fmla="*/ 426968 w 464674"/>
              <a:gd name="connsiteY29" fmla="*/ 254000 h 1134533"/>
              <a:gd name="connsiteX30" fmla="*/ 393101 w 464674"/>
              <a:gd name="connsiteY30" fmla="*/ 304800 h 1134533"/>
              <a:gd name="connsiteX31" fmla="*/ 367701 w 464674"/>
              <a:gd name="connsiteY31" fmla="*/ 347133 h 1134533"/>
              <a:gd name="connsiteX32" fmla="*/ 359235 w 464674"/>
              <a:gd name="connsiteY32" fmla="*/ 372533 h 1134533"/>
              <a:gd name="connsiteX33" fmla="*/ 342301 w 464674"/>
              <a:gd name="connsiteY33" fmla="*/ 397933 h 1134533"/>
              <a:gd name="connsiteX34" fmla="*/ 333835 w 464674"/>
              <a:gd name="connsiteY34" fmla="*/ 423333 h 1134533"/>
              <a:gd name="connsiteX35" fmla="*/ 350768 w 464674"/>
              <a:gd name="connsiteY35" fmla="*/ 558800 h 1134533"/>
              <a:gd name="connsiteX36" fmla="*/ 342301 w 464674"/>
              <a:gd name="connsiteY36" fmla="*/ 609600 h 1134533"/>
              <a:gd name="connsiteX37" fmla="*/ 308435 w 464674"/>
              <a:gd name="connsiteY37" fmla="*/ 660400 h 1134533"/>
              <a:gd name="connsiteX38" fmla="*/ 266101 w 464674"/>
              <a:gd name="connsiteY38" fmla="*/ 753533 h 1134533"/>
              <a:gd name="connsiteX39" fmla="*/ 240701 w 464674"/>
              <a:gd name="connsiteY39" fmla="*/ 770466 h 1134533"/>
              <a:gd name="connsiteX40" fmla="*/ 198368 w 464674"/>
              <a:gd name="connsiteY40" fmla="*/ 812800 h 1134533"/>
              <a:gd name="connsiteX41" fmla="*/ 181435 w 464674"/>
              <a:gd name="connsiteY41" fmla="*/ 1032933 h 1134533"/>
              <a:gd name="connsiteX42" fmla="*/ 172968 w 464674"/>
              <a:gd name="connsiteY42" fmla="*/ 1058333 h 1134533"/>
              <a:gd name="connsiteX43" fmla="*/ 130635 w 464674"/>
              <a:gd name="connsiteY43" fmla="*/ 1058333 h 1134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464674" h="1134533">
                <a:moveTo>
                  <a:pt x="156035" y="1134533"/>
                </a:moveTo>
                <a:cubicBezTo>
                  <a:pt x="153213" y="1120422"/>
                  <a:pt x="150690" y="1106248"/>
                  <a:pt x="147568" y="1092200"/>
                </a:cubicBezTo>
                <a:cubicBezTo>
                  <a:pt x="145044" y="1080841"/>
                  <a:pt x="146550" y="1067272"/>
                  <a:pt x="139101" y="1058333"/>
                </a:cubicBezTo>
                <a:cubicBezTo>
                  <a:pt x="131021" y="1048637"/>
                  <a:pt x="116953" y="1046087"/>
                  <a:pt x="105235" y="1041400"/>
                </a:cubicBezTo>
                <a:cubicBezTo>
                  <a:pt x="88662" y="1034771"/>
                  <a:pt x="54435" y="1024466"/>
                  <a:pt x="54435" y="1024466"/>
                </a:cubicBezTo>
                <a:cubicBezTo>
                  <a:pt x="48790" y="1018822"/>
                  <a:pt x="43633" y="1012643"/>
                  <a:pt x="37501" y="1007533"/>
                </a:cubicBezTo>
                <a:cubicBezTo>
                  <a:pt x="26661" y="998499"/>
                  <a:pt x="8097" y="995520"/>
                  <a:pt x="3635" y="982133"/>
                </a:cubicBezTo>
                <a:cubicBezTo>
                  <a:pt x="-1794" y="965847"/>
                  <a:pt x="-2727" y="939983"/>
                  <a:pt x="12101" y="931333"/>
                </a:cubicBezTo>
                <a:cubicBezTo>
                  <a:pt x="39027" y="915626"/>
                  <a:pt x="74190" y="925688"/>
                  <a:pt x="105235" y="922866"/>
                </a:cubicBezTo>
                <a:cubicBezTo>
                  <a:pt x="116524" y="917222"/>
                  <a:pt x="130177" y="914857"/>
                  <a:pt x="139101" y="905933"/>
                </a:cubicBezTo>
                <a:cubicBezTo>
                  <a:pt x="145412" y="899622"/>
                  <a:pt x="146582" y="889403"/>
                  <a:pt x="147568" y="880533"/>
                </a:cubicBezTo>
                <a:cubicBezTo>
                  <a:pt x="152253" y="838365"/>
                  <a:pt x="149060" y="795383"/>
                  <a:pt x="156035" y="753533"/>
                </a:cubicBezTo>
                <a:cubicBezTo>
                  <a:pt x="161244" y="722279"/>
                  <a:pt x="183885" y="726223"/>
                  <a:pt x="206835" y="719666"/>
                </a:cubicBezTo>
                <a:cubicBezTo>
                  <a:pt x="215416" y="717214"/>
                  <a:pt x="223768" y="714022"/>
                  <a:pt x="232235" y="711200"/>
                </a:cubicBezTo>
                <a:lnTo>
                  <a:pt x="274568" y="668866"/>
                </a:lnTo>
                <a:lnTo>
                  <a:pt x="299968" y="643466"/>
                </a:lnTo>
                <a:cubicBezTo>
                  <a:pt x="302790" y="632177"/>
                  <a:pt x="310348" y="621078"/>
                  <a:pt x="308435" y="609600"/>
                </a:cubicBezTo>
                <a:cubicBezTo>
                  <a:pt x="305700" y="593191"/>
                  <a:pt x="276145" y="587548"/>
                  <a:pt x="266101" y="584200"/>
                </a:cubicBezTo>
                <a:cubicBezTo>
                  <a:pt x="246621" y="525755"/>
                  <a:pt x="254388" y="560010"/>
                  <a:pt x="266101" y="448733"/>
                </a:cubicBezTo>
                <a:cubicBezTo>
                  <a:pt x="267898" y="431660"/>
                  <a:pt x="272140" y="414927"/>
                  <a:pt x="274568" y="397933"/>
                </a:cubicBezTo>
                <a:cubicBezTo>
                  <a:pt x="287782" y="305436"/>
                  <a:pt x="275827" y="359034"/>
                  <a:pt x="291501" y="296333"/>
                </a:cubicBezTo>
                <a:cubicBezTo>
                  <a:pt x="294323" y="268111"/>
                  <a:pt x="294741" y="239543"/>
                  <a:pt x="299968" y="211666"/>
                </a:cubicBezTo>
                <a:cubicBezTo>
                  <a:pt x="305328" y="183081"/>
                  <a:pt x="315432" y="157549"/>
                  <a:pt x="333835" y="135466"/>
                </a:cubicBezTo>
                <a:cubicBezTo>
                  <a:pt x="341500" y="126268"/>
                  <a:pt x="350768" y="118533"/>
                  <a:pt x="359235" y="110066"/>
                </a:cubicBezTo>
                <a:cubicBezTo>
                  <a:pt x="365810" y="90342"/>
                  <a:pt x="385415" y="16672"/>
                  <a:pt x="410035" y="8466"/>
                </a:cubicBezTo>
                <a:lnTo>
                  <a:pt x="435435" y="0"/>
                </a:lnTo>
                <a:cubicBezTo>
                  <a:pt x="441079" y="8467"/>
                  <a:pt x="447817" y="16299"/>
                  <a:pt x="452368" y="25400"/>
                </a:cubicBezTo>
                <a:cubicBezTo>
                  <a:pt x="477732" y="76127"/>
                  <a:pt x="456730" y="172667"/>
                  <a:pt x="452368" y="203200"/>
                </a:cubicBezTo>
                <a:cubicBezTo>
                  <a:pt x="450929" y="213273"/>
                  <a:pt x="439986" y="219499"/>
                  <a:pt x="435435" y="228600"/>
                </a:cubicBezTo>
                <a:cubicBezTo>
                  <a:pt x="431444" y="236582"/>
                  <a:pt x="431302" y="246198"/>
                  <a:pt x="426968" y="254000"/>
                </a:cubicBezTo>
                <a:cubicBezTo>
                  <a:pt x="417084" y="271790"/>
                  <a:pt x="393101" y="304800"/>
                  <a:pt x="393101" y="304800"/>
                </a:cubicBezTo>
                <a:cubicBezTo>
                  <a:pt x="369118" y="376753"/>
                  <a:pt x="402567" y="289024"/>
                  <a:pt x="367701" y="347133"/>
                </a:cubicBezTo>
                <a:cubicBezTo>
                  <a:pt x="363109" y="354786"/>
                  <a:pt x="363226" y="364551"/>
                  <a:pt x="359235" y="372533"/>
                </a:cubicBezTo>
                <a:cubicBezTo>
                  <a:pt x="354684" y="381635"/>
                  <a:pt x="347946" y="389466"/>
                  <a:pt x="342301" y="397933"/>
                </a:cubicBezTo>
                <a:cubicBezTo>
                  <a:pt x="339479" y="406400"/>
                  <a:pt x="333835" y="414408"/>
                  <a:pt x="333835" y="423333"/>
                </a:cubicBezTo>
                <a:cubicBezTo>
                  <a:pt x="333835" y="464040"/>
                  <a:pt x="343796" y="516969"/>
                  <a:pt x="350768" y="558800"/>
                </a:cubicBezTo>
                <a:cubicBezTo>
                  <a:pt x="347946" y="575733"/>
                  <a:pt x="348904" y="593754"/>
                  <a:pt x="342301" y="609600"/>
                </a:cubicBezTo>
                <a:cubicBezTo>
                  <a:pt x="334474" y="628386"/>
                  <a:pt x="308435" y="660400"/>
                  <a:pt x="308435" y="660400"/>
                </a:cubicBezTo>
                <a:cubicBezTo>
                  <a:pt x="301668" y="694235"/>
                  <a:pt x="299902" y="730999"/>
                  <a:pt x="266101" y="753533"/>
                </a:cubicBezTo>
                <a:cubicBezTo>
                  <a:pt x="257634" y="759177"/>
                  <a:pt x="248359" y="763765"/>
                  <a:pt x="240701" y="770466"/>
                </a:cubicBezTo>
                <a:cubicBezTo>
                  <a:pt x="225682" y="783607"/>
                  <a:pt x="198368" y="812800"/>
                  <a:pt x="198368" y="812800"/>
                </a:cubicBezTo>
                <a:cubicBezTo>
                  <a:pt x="172944" y="914491"/>
                  <a:pt x="200483" y="794830"/>
                  <a:pt x="181435" y="1032933"/>
                </a:cubicBezTo>
                <a:cubicBezTo>
                  <a:pt x="180723" y="1041829"/>
                  <a:pt x="180950" y="1054342"/>
                  <a:pt x="172968" y="1058333"/>
                </a:cubicBezTo>
                <a:cubicBezTo>
                  <a:pt x="160347" y="1064644"/>
                  <a:pt x="144746" y="1058333"/>
                  <a:pt x="130635" y="1058333"/>
                </a:cubicBezTo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Полілінія 6"/>
          <p:cNvSpPr/>
          <p:nvPr/>
        </p:nvSpPr>
        <p:spPr>
          <a:xfrm>
            <a:off x="2929467" y="3615267"/>
            <a:ext cx="1270000" cy="745809"/>
          </a:xfrm>
          <a:custGeom>
            <a:avLst/>
            <a:gdLst>
              <a:gd name="connsiteX0" fmla="*/ 42333 w 1270000"/>
              <a:gd name="connsiteY0" fmla="*/ 8466 h 745809"/>
              <a:gd name="connsiteX1" fmla="*/ 67733 w 1270000"/>
              <a:gd name="connsiteY1" fmla="*/ 50800 h 745809"/>
              <a:gd name="connsiteX2" fmla="*/ 118533 w 1270000"/>
              <a:gd name="connsiteY2" fmla="*/ 93133 h 745809"/>
              <a:gd name="connsiteX3" fmla="*/ 135466 w 1270000"/>
              <a:gd name="connsiteY3" fmla="*/ 118533 h 745809"/>
              <a:gd name="connsiteX4" fmla="*/ 321733 w 1270000"/>
              <a:gd name="connsiteY4" fmla="*/ 143933 h 745809"/>
              <a:gd name="connsiteX5" fmla="*/ 397933 w 1270000"/>
              <a:gd name="connsiteY5" fmla="*/ 160866 h 745809"/>
              <a:gd name="connsiteX6" fmla="*/ 457200 w 1270000"/>
              <a:gd name="connsiteY6" fmla="*/ 169333 h 745809"/>
              <a:gd name="connsiteX7" fmla="*/ 465666 w 1270000"/>
              <a:gd name="connsiteY7" fmla="*/ 194733 h 745809"/>
              <a:gd name="connsiteX8" fmla="*/ 635000 w 1270000"/>
              <a:gd name="connsiteY8" fmla="*/ 177800 h 745809"/>
              <a:gd name="connsiteX9" fmla="*/ 872066 w 1270000"/>
              <a:gd name="connsiteY9" fmla="*/ 169333 h 745809"/>
              <a:gd name="connsiteX10" fmla="*/ 905933 w 1270000"/>
              <a:gd name="connsiteY10" fmla="*/ 160866 h 745809"/>
              <a:gd name="connsiteX11" fmla="*/ 1041400 w 1270000"/>
              <a:gd name="connsiteY11" fmla="*/ 177800 h 745809"/>
              <a:gd name="connsiteX12" fmla="*/ 1092200 w 1270000"/>
              <a:gd name="connsiteY12" fmla="*/ 194733 h 745809"/>
              <a:gd name="connsiteX13" fmla="*/ 1117600 w 1270000"/>
              <a:gd name="connsiteY13" fmla="*/ 203200 h 745809"/>
              <a:gd name="connsiteX14" fmla="*/ 1176866 w 1270000"/>
              <a:gd name="connsiteY14" fmla="*/ 228600 h 745809"/>
              <a:gd name="connsiteX15" fmla="*/ 1202266 w 1270000"/>
              <a:gd name="connsiteY15" fmla="*/ 245533 h 745809"/>
              <a:gd name="connsiteX16" fmla="*/ 1227666 w 1270000"/>
              <a:gd name="connsiteY16" fmla="*/ 254000 h 745809"/>
              <a:gd name="connsiteX17" fmla="*/ 1244600 w 1270000"/>
              <a:gd name="connsiteY17" fmla="*/ 270933 h 745809"/>
              <a:gd name="connsiteX18" fmla="*/ 1270000 w 1270000"/>
              <a:gd name="connsiteY18" fmla="*/ 287866 h 745809"/>
              <a:gd name="connsiteX19" fmla="*/ 1261533 w 1270000"/>
              <a:gd name="connsiteY19" fmla="*/ 491066 h 745809"/>
              <a:gd name="connsiteX20" fmla="*/ 1244600 w 1270000"/>
              <a:gd name="connsiteY20" fmla="*/ 508000 h 745809"/>
              <a:gd name="connsiteX21" fmla="*/ 1236133 w 1270000"/>
              <a:gd name="connsiteY21" fmla="*/ 533400 h 745809"/>
              <a:gd name="connsiteX22" fmla="*/ 1185333 w 1270000"/>
              <a:gd name="connsiteY22" fmla="*/ 575733 h 745809"/>
              <a:gd name="connsiteX23" fmla="*/ 1159933 w 1270000"/>
              <a:gd name="connsiteY23" fmla="*/ 601133 h 745809"/>
              <a:gd name="connsiteX24" fmla="*/ 1126066 w 1270000"/>
              <a:gd name="connsiteY24" fmla="*/ 711200 h 745809"/>
              <a:gd name="connsiteX25" fmla="*/ 1100666 w 1270000"/>
              <a:gd name="connsiteY25" fmla="*/ 728133 h 745809"/>
              <a:gd name="connsiteX26" fmla="*/ 1066800 w 1270000"/>
              <a:gd name="connsiteY26" fmla="*/ 736600 h 745809"/>
              <a:gd name="connsiteX27" fmla="*/ 795866 w 1270000"/>
              <a:gd name="connsiteY27" fmla="*/ 711200 h 745809"/>
              <a:gd name="connsiteX28" fmla="*/ 778933 w 1270000"/>
              <a:gd name="connsiteY28" fmla="*/ 694266 h 745809"/>
              <a:gd name="connsiteX29" fmla="*/ 745066 w 1270000"/>
              <a:gd name="connsiteY29" fmla="*/ 635000 h 745809"/>
              <a:gd name="connsiteX30" fmla="*/ 736600 w 1270000"/>
              <a:gd name="connsiteY30" fmla="*/ 601133 h 745809"/>
              <a:gd name="connsiteX31" fmla="*/ 702733 w 1270000"/>
              <a:gd name="connsiteY31" fmla="*/ 567266 h 745809"/>
              <a:gd name="connsiteX32" fmla="*/ 685800 w 1270000"/>
              <a:gd name="connsiteY32" fmla="*/ 541866 h 745809"/>
              <a:gd name="connsiteX33" fmla="*/ 668866 w 1270000"/>
              <a:gd name="connsiteY33" fmla="*/ 524933 h 745809"/>
              <a:gd name="connsiteX34" fmla="*/ 635000 w 1270000"/>
              <a:gd name="connsiteY34" fmla="*/ 474133 h 745809"/>
              <a:gd name="connsiteX35" fmla="*/ 618066 w 1270000"/>
              <a:gd name="connsiteY35" fmla="*/ 423333 h 745809"/>
              <a:gd name="connsiteX36" fmla="*/ 626533 w 1270000"/>
              <a:gd name="connsiteY36" fmla="*/ 397933 h 745809"/>
              <a:gd name="connsiteX37" fmla="*/ 635000 w 1270000"/>
              <a:gd name="connsiteY37" fmla="*/ 364066 h 745809"/>
              <a:gd name="connsiteX38" fmla="*/ 651933 w 1270000"/>
              <a:gd name="connsiteY38" fmla="*/ 338666 h 745809"/>
              <a:gd name="connsiteX39" fmla="*/ 643466 w 1270000"/>
              <a:gd name="connsiteY39" fmla="*/ 304800 h 745809"/>
              <a:gd name="connsiteX40" fmla="*/ 601133 w 1270000"/>
              <a:gd name="connsiteY40" fmla="*/ 279400 h 745809"/>
              <a:gd name="connsiteX41" fmla="*/ 567266 w 1270000"/>
              <a:gd name="connsiteY41" fmla="*/ 270933 h 745809"/>
              <a:gd name="connsiteX42" fmla="*/ 516466 w 1270000"/>
              <a:gd name="connsiteY42" fmla="*/ 254000 h 745809"/>
              <a:gd name="connsiteX43" fmla="*/ 101600 w 1270000"/>
              <a:gd name="connsiteY43" fmla="*/ 254000 h 745809"/>
              <a:gd name="connsiteX44" fmla="*/ 93133 w 1270000"/>
              <a:gd name="connsiteY44" fmla="*/ 211666 h 745809"/>
              <a:gd name="connsiteX45" fmla="*/ 67733 w 1270000"/>
              <a:gd name="connsiteY45" fmla="*/ 160866 h 745809"/>
              <a:gd name="connsiteX46" fmla="*/ 59266 w 1270000"/>
              <a:gd name="connsiteY46" fmla="*/ 127000 h 745809"/>
              <a:gd name="connsiteX47" fmla="*/ 0 w 1270000"/>
              <a:gd name="connsiteY47" fmla="*/ 59266 h 745809"/>
              <a:gd name="connsiteX48" fmla="*/ 33866 w 1270000"/>
              <a:gd name="connsiteY48" fmla="*/ 0 h 745809"/>
              <a:gd name="connsiteX49" fmla="*/ 59266 w 1270000"/>
              <a:gd name="connsiteY49" fmla="*/ 8466 h 745809"/>
              <a:gd name="connsiteX50" fmla="*/ 84666 w 1270000"/>
              <a:gd name="connsiteY50" fmla="*/ 25400 h 745809"/>
              <a:gd name="connsiteX51" fmla="*/ 93133 w 1270000"/>
              <a:gd name="connsiteY51" fmla="*/ 76200 h 745809"/>
              <a:gd name="connsiteX52" fmla="*/ 135466 w 1270000"/>
              <a:gd name="connsiteY52" fmla="*/ 76200 h 745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70000" h="745809">
                <a:moveTo>
                  <a:pt x="42333" y="8466"/>
                </a:moveTo>
                <a:cubicBezTo>
                  <a:pt x="50800" y="22577"/>
                  <a:pt x="57859" y="37635"/>
                  <a:pt x="67733" y="50800"/>
                </a:cubicBezTo>
                <a:cubicBezTo>
                  <a:pt x="84031" y="72530"/>
                  <a:pt x="97020" y="78792"/>
                  <a:pt x="118533" y="93133"/>
                </a:cubicBezTo>
                <a:cubicBezTo>
                  <a:pt x="124177" y="101600"/>
                  <a:pt x="126073" y="114619"/>
                  <a:pt x="135466" y="118533"/>
                </a:cubicBezTo>
                <a:cubicBezTo>
                  <a:pt x="176761" y="135739"/>
                  <a:pt x="282012" y="140623"/>
                  <a:pt x="321733" y="143933"/>
                </a:cubicBezTo>
                <a:cubicBezTo>
                  <a:pt x="352185" y="151546"/>
                  <a:pt x="365677" y="155490"/>
                  <a:pt x="397933" y="160866"/>
                </a:cubicBezTo>
                <a:cubicBezTo>
                  <a:pt x="417618" y="164147"/>
                  <a:pt x="437444" y="166511"/>
                  <a:pt x="457200" y="169333"/>
                </a:cubicBezTo>
                <a:cubicBezTo>
                  <a:pt x="460022" y="177800"/>
                  <a:pt x="456820" y="193554"/>
                  <a:pt x="465666" y="194733"/>
                </a:cubicBezTo>
                <a:cubicBezTo>
                  <a:pt x="573140" y="209063"/>
                  <a:pt x="557341" y="182368"/>
                  <a:pt x="635000" y="177800"/>
                </a:cubicBezTo>
                <a:cubicBezTo>
                  <a:pt x="713936" y="173157"/>
                  <a:pt x="793044" y="172155"/>
                  <a:pt x="872066" y="169333"/>
                </a:cubicBezTo>
                <a:cubicBezTo>
                  <a:pt x="883355" y="166511"/>
                  <a:pt x="894297" y="160866"/>
                  <a:pt x="905933" y="160866"/>
                </a:cubicBezTo>
                <a:cubicBezTo>
                  <a:pt x="935468" y="160866"/>
                  <a:pt x="1004476" y="167730"/>
                  <a:pt x="1041400" y="177800"/>
                </a:cubicBezTo>
                <a:cubicBezTo>
                  <a:pt x="1058620" y="182496"/>
                  <a:pt x="1075267" y="189089"/>
                  <a:pt x="1092200" y="194733"/>
                </a:cubicBezTo>
                <a:cubicBezTo>
                  <a:pt x="1100667" y="197555"/>
                  <a:pt x="1110174" y="198250"/>
                  <a:pt x="1117600" y="203200"/>
                </a:cubicBezTo>
                <a:cubicBezTo>
                  <a:pt x="1152682" y="226587"/>
                  <a:pt x="1133128" y="217665"/>
                  <a:pt x="1176866" y="228600"/>
                </a:cubicBezTo>
                <a:cubicBezTo>
                  <a:pt x="1185333" y="234244"/>
                  <a:pt x="1193165" y="240982"/>
                  <a:pt x="1202266" y="245533"/>
                </a:cubicBezTo>
                <a:cubicBezTo>
                  <a:pt x="1210248" y="249524"/>
                  <a:pt x="1220013" y="249408"/>
                  <a:pt x="1227666" y="254000"/>
                </a:cubicBezTo>
                <a:cubicBezTo>
                  <a:pt x="1234511" y="258107"/>
                  <a:pt x="1238367" y="265946"/>
                  <a:pt x="1244600" y="270933"/>
                </a:cubicBezTo>
                <a:cubicBezTo>
                  <a:pt x="1252546" y="277290"/>
                  <a:pt x="1261533" y="282222"/>
                  <a:pt x="1270000" y="287866"/>
                </a:cubicBezTo>
                <a:cubicBezTo>
                  <a:pt x="1267178" y="355599"/>
                  <a:pt x="1269304" y="423721"/>
                  <a:pt x="1261533" y="491066"/>
                </a:cubicBezTo>
                <a:cubicBezTo>
                  <a:pt x="1260618" y="498996"/>
                  <a:pt x="1248707" y="501155"/>
                  <a:pt x="1244600" y="508000"/>
                </a:cubicBezTo>
                <a:cubicBezTo>
                  <a:pt x="1240008" y="515653"/>
                  <a:pt x="1241084" y="525974"/>
                  <a:pt x="1236133" y="533400"/>
                </a:cubicBezTo>
                <a:cubicBezTo>
                  <a:pt x="1217580" y="561229"/>
                  <a:pt x="1208762" y="556209"/>
                  <a:pt x="1185333" y="575733"/>
                </a:cubicBezTo>
                <a:cubicBezTo>
                  <a:pt x="1176135" y="583398"/>
                  <a:pt x="1168400" y="592666"/>
                  <a:pt x="1159933" y="601133"/>
                </a:cubicBezTo>
                <a:cubicBezTo>
                  <a:pt x="1152635" y="637625"/>
                  <a:pt x="1154853" y="682413"/>
                  <a:pt x="1126066" y="711200"/>
                </a:cubicBezTo>
                <a:cubicBezTo>
                  <a:pt x="1118871" y="718395"/>
                  <a:pt x="1110019" y="724125"/>
                  <a:pt x="1100666" y="728133"/>
                </a:cubicBezTo>
                <a:cubicBezTo>
                  <a:pt x="1089971" y="732717"/>
                  <a:pt x="1078089" y="733778"/>
                  <a:pt x="1066800" y="736600"/>
                </a:cubicBezTo>
                <a:cubicBezTo>
                  <a:pt x="942241" y="732305"/>
                  <a:pt x="873110" y="772997"/>
                  <a:pt x="795866" y="711200"/>
                </a:cubicBezTo>
                <a:cubicBezTo>
                  <a:pt x="789633" y="706213"/>
                  <a:pt x="784577" y="699911"/>
                  <a:pt x="778933" y="694266"/>
                </a:cubicBezTo>
                <a:cubicBezTo>
                  <a:pt x="756666" y="605205"/>
                  <a:pt x="789905" y="713471"/>
                  <a:pt x="745066" y="635000"/>
                </a:cubicBezTo>
                <a:cubicBezTo>
                  <a:pt x="739293" y="624897"/>
                  <a:pt x="742767" y="611001"/>
                  <a:pt x="736600" y="601133"/>
                </a:cubicBezTo>
                <a:cubicBezTo>
                  <a:pt x="728139" y="587595"/>
                  <a:pt x="711589" y="580550"/>
                  <a:pt x="702733" y="567266"/>
                </a:cubicBezTo>
                <a:cubicBezTo>
                  <a:pt x="697089" y="558799"/>
                  <a:pt x="692157" y="549812"/>
                  <a:pt x="685800" y="541866"/>
                </a:cubicBezTo>
                <a:cubicBezTo>
                  <a:pt x="680813" y="535633"/>
                  <a:pt x="673656" y="531319"/>
                  <a:pt x="668866" y="524933"/>
                </a:cubicBezTo>
                <a:cubicBezTo>
                  <a:pt x="656655" y="508652"/>
                  <a:pt x="641436" y="493440"/>
                  <a:pt x="635000" y="474133"/>
                </a:cubicBezTo>
                <a:lnTo>
                  <a:pt x="618066" y="423333"/>
                </a:lnTo>
                <a:cubicBezTo>
                  <a:pt x="620888" y="414866"/>
                  <a:pt x="624081" y="406514"/>
                  <a:pt x="626533" y="397933"/>
                </a:cubicBezTo>
                <a:cubicBezTo>
                  <a:pt x="629730" y="386744"/>
                  <a:pt x="630416" y="374762"/>
                  <a:pt x="635000" y="364066"/>
                </a:cubicBezTo>
                <a:cubicBezTo>
                  <a:pt x="639008" y="354713"/>
                  <a:pt x="646289" y="347133"/>
                  <a:pt x="651933" y="338666"/>
                </a:cubicBezTo>
                <a:cubicBezTo>
                  <a:pt x="649111" y="327377"/>
                  <a:pt x="648670" y="315208"/>
                  <a:pt x="643466" y="304800"/>
                </a:cubicBezTo>
                <a:cubicBezTo>
                  <a:pt x="634599" y="287067"/>
                  <a:pt x="618033" y="284228"/>
                  <a:pt x="601133" y="279400"/>
                </a:cubicBezTo>
                <a:cubicBezTo>
                  <a:pt x="589944" y="276203"/>
                  <a:pt x="578412" y="274277"/>
                  <a:pt x="567266" y="270933"/>
                </a:cubicBezTo>
                <a:cubicBezTo>
                  <a:pt x="550169" y="265804"/>
                  <a:pt x="516466" y="254000"/>
                  <a:pt x="516466" y="254000"/>
                </a:cubicBezTo>
                <a:cubicBezTo>
                  <a:pt x="368191" y="268826"/>
                  <a:pt x="281788" y="281028"/>
                  <a:pt x="101600" y="254000"/>
                </a:cubicBezTo>
                <a:cubicBezTo>
                  <a:pt x="87368" y="251865"/>
                  <a:pt x="96623" y="225627"/>
                  <a:pt x="93133" y="211666"/>
                </a:cubicBezTo>
                <a:cubicBezTo>
                  <a:pt x="86122" y="183624"/>
                  <a:pt x="84287" y="185698"/>
                  <a:pt x="67733" y="160866"/>
                </a:cubicBezTo>
                <a:cubicBezTo>
                  <a:pt x="64911" y="149577"/>
                  <a:pt x="64470" y="137408"/>
                  <a:pt x="59266" y="127000"/>
                </a:cubicBezTo>
                <a:cubicBezTo>
                  <a:pt x="34571" y="77611"/>
                  <a:pt x="34925" y="82550"/>
                  <a:pt x="0" y="59266"/>
                </a:cubicBezTo>
                <a:cubicBezTo>
                  <a:pt x="5479" y="26389"/>
                  <a:pt x="-5505" y="0"/>
                  <a:pt x="33866" y="0"/>
                </a:cubicBezTo>
                <a:cubicBezTo>
                  <a:pt x="42791" y="0"/>
                  <a:pt x="50799" y="5644"/>
                  <a:pt x="59266" y="8466"/>
                </a:cubicBezTo>
                <a:cubicBezTo>
                  <a:pt x="67733" y="14111"/>
                  <a:pt x="80115" y="16298"/>
                  <a:pt x="84666" y="25400"/>
                </a:cubicBezTo>
                <a:cubicBezTo>
                  <a:pt x="92343" y="40755"/>
                  <a:pt x="80994" y="64061"/>
                  <a:pt x="93133" y="76200"/>
                </a:cubicBezTo>
                <a:cubicBezTo>
                  <a:pt x="103111" y="86178"/>
                  <a:pt x="121355" y="76200"/>
                  <a:pt x="135466" y="76200"/>
                </a:cubicBezTo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олілінія 7"/>
          <p:cNvSpPr/>
          <p:nvPr/>
        </p:nvSpPr>
        <p:spPr>
          <a:xfrm>
            <a:off x="1312333" y="3725333"/>
            <a:ext cx="956734" cy="1041400"/>
          </a:xfrm>
          <a:custGeom>
            <a:avLst/>
            <a:gdLst>
              <a:gd name="connsiteX0" fmla="*/ 922867 w 956734"/>
              <a:gd name="connsiteY0" fmla="*/ 448734 h 1041400"/>
              <a:gd name="connsiteX1" fmla="*/ 889000 w 956734"/>
              <a:gd name="connsiteY1" fmla="*/ 491067 h 1041400"/>
              <a:gd name="connsiteX2" fmla="*/ 872067 w 956734"/>
              <a:gd name="connsiteY2" fmla="*/ 541867 h 1041400"/>
              <a:gd name="connsiteX3" fmla="*/ 829734 w 956734"/>
              <a:gd name="connsiteY3" fmla="*/ 592667 h 1041400"/>
              <a:gd name="connsiteX4" fmla="*/ 812800 w 956734"/>
              <a:gd name="connsiteY4" fmla="*/ 609600 h 1041400"/>
              <a:gd name="connsiteX5" fmla="*/ 795867 w 956734"/>
              <a:gd name="connsiteY5" fmla="*/ 635000 h 1041400"/>
              <a:gd name="connsiteX6" fmla="*/ 762000 w 956734"/>
              <a:gd name="connsiteY6" fmla="*/ 668867 h 1041400"/>
              <a:gd name="connsiteX7" fmla="*/ 719667 w 956734"/>
              <a:gd name="connsiteY7" fmla="*/ 711200 h 1041400"/>
              <a:gd name="connsiteX8" fmla="*/ 711200 w 956734"/>
              <a:gd name="connsiteY8" fmla="*/ 745067 h 1041400"/>
              <a:gd name="connsiteX9" fmla="*/ 685800 w 956734"/>
              <a:gd name="connsiteY9" fmla="*/ 770467 h 1041400"/>
              <a:gd name="connsiteX10" fmla="*/ 668867 w 956734"/>
              <a:gd name="connsiteY10" fmla="*/ 795867 h 1041400"/>
              <a:gd name="connsiteX11" fmla="*/ 660400 w 956734"/>
              <a:gd name="connsiteY11" fmla="*/ 897467 h 1041400"/>
              <a:gd name="connsiteX12" fmla="*/ 635000 w 956734"/>
              <a:gd name="connsiteY12" fmla="*/ 914400 h 1041400"/>
              <a:gd name="connsiteX13" fmla="*/ 618067 w 956734"/>
              <a:gd name="connsiteY13" fmla="*/ 931334 h 1041400"/>
              <a:gd name="connsiteX14" fmla="*/ 533400 w 956734"/>
              <a:gd name="connsiteY14" fmla="*/ 956734 h 1041400"/>
              <a:gd name="connsiteX15" fmla="*/ 550334 w 956734"/>
              <a:gd name="connsiteY15" fmla="*/ 990600 h 1041400"/>
              <a:gd name="connsiteX16" fmla="*/ 567267 w 956734"/>
              <a:gd name="connsiteY16" fmla="*/ 1007534 h 1041400"/>
              <a:gd name="connsiteX17" fmla="*/ 558800 w 956734"/>
              <a:gd name="connsiteY17" fmla="*/ 1041400 h 1041400"/>
              <a:gd name="connsiteX18" fmla="*/ 499534 w 956734"/>
              <a:gd name="connsiteY18" fmla="*/ 1032934 h 1041400"/>
              <a:gd name="connsiteX19" fmla="*/ 482600 w 956734"/>
              <a:gd name="connsiteY19" fmla="*/ 1016000 h 1041400"/>
              <a:gd name="connsiteX20" fmla="*/ 457200 w 956734"/>
              <a:gd name="connsiteY20" fmla="*/ 999067 h 1041400"/>
              <a:gd name="connsiteX21" fmla="*/ 440267 w 956734"/>
              <a:gd name="connsiteY21" fmla="*/ 965200 h 1041400"/>
              <a:gd name="connsiteX22" fmla="*/ 414867 w 956734"/>
              <a:gd name="connsiteY22" fmla="*/ 939800 h 1041400"/>
              <a:gd name="connsiteX23" fmla="*/ 237067 w 956734"/>
              <a:gd name="connsiteY23" fmla="*/ 905934 h 1041400"/>
              <a:gd name="connsiteX24" fmla="*/ 186267 w 956734"/>
              <a:gd name="connsiteY24" fmla="*/ 846667 h 1041400"/>
              <a:gd name="connsiteX25" fmla="*/ 127000 w 956734"/>
              <a:gd name="connsiteY25" fmla="*/ 821267 h 1041400"/>
              <a:gd name="connsiteX26" fmla="*/ 84667 w 956734"/>
              <a:gd name="connsiteY26" fmla="*/ 770467 h 1041400"/>
              <a:gd name="connsiteX27" fmla="*/ 50800 w 956734"/>
              <a:gd name="connsiteY27" fmla="*/ 694267 h 1041400"/>
              <a:gd name="connsiteX28" fmla="*/ 25400 w 956734"/>
              <a:gd name="connsiteY28" fmla="*/ 618067 h 1041400"/>
              <a:gd name="connsiteX29" fmla="*/ 0 w 956734"/>
              <a:gd name="connsiteY29" fmla="*/ 575734 h 1041400"/>
              <a:gd name="connsiteX30" fmla="*/ 8467 w 956734"/>
              <a:gd name="connsiteY30" fmla="*/ 482600 h 1041400"/>
              <a:gd name="connsiteX31" fmla="*/ 16934 w 956734"/>
              <a:gd name="connsiteY31" fmla="*/ 372534 h 1041400"/>
              <a:gd name="connsiteX32" fmla="*/ 25400 w 956734"/>
              <a:gd name="connsiteY32" fmla="*/ 338667 h 1041400"/>
              <a:gd name="connsiteX33" fmla="*/ 42334 w 956734"/>
              <a:gd name="connsiteY33" fmla="*/ 321734 h 1041400"/>
              <a:gd name="connsiteX34" fmla="*/ 67734 w 956734"/>
              <a:gd name="connsiteY34" fmla="*/ 279400 h 1041400"/>
              <a:gd name="connsiteX35" fmla="*/ 127000 w 956734"/>
              <a:gd name="connsiteY35" fmla="*/ 211667 h 1041400"/>
              <a:gd name="connsiteX36" fmla="*/ 143934 w 956734"/>
              <a:gd name="connsiteY36" fmla="*/ 194734 h 1041400"/>
              <a:gd name="connsiteX37" fmla="*/ 177800 w 956734"/>
              <a:gd name="connsiteY37" fmla="*/ 186267 h 1041400"/>
              <a:gd name="connsiteX38" fmla="*/ 237067 w 956734"/>
              <a:gd name="connsiteY38" fmla="*/ 169334 h 1041400"/>
              <a:gd name="connsiteX39" fmla="*/ 262467 w 956734"/>
              <a:gd name="connsiteY39" fmla="*/ 152400 h 1041400"/>
              <a:gd name="connsiteX40" fmla="*/ 313267 w 956734"/>
              <a:gd name="connsiteY40" fmla="*/ 135467 h 1041400"/>
              <a:gd name="connsiteX41" fmla="*/ 338667 w 956734"/>
              <a:gd name="connsiteY41" fmla="*/ 110067 h 1041400"/>
              <a:gd name="connsiteX42" fmla="*/ 397934 w 956734"/>
              <a:gd name="connsiteY42" fmla="*/ 59267 h 1041400"/>
              <a:gd name="connsiteX43" fmla="*/ 414867 w 956734"/>
              <a:gd name="connsiteY43" fmla="*/ 33867 h 1041400"/>
              <a:gd name="connsiteX44" fmla="*/ 423334 w 956734"/>
              <a:gd name="connsiteY44" fmla="*/ 8467 h 1041400"/>
              <a:gd name="connsiteX45" fmla="*/ 448734 w 956734"/>
              <a:gd name="connsiteY45" fmla="*/ 0 h 1041400"/>
              <a:gd name="connsiteX46" fmla="*/ 516467 w 956734"/>
              <a:gd name="connsiteY46" fmla="*/ 8467 h 1041400"/>
              <a:gd name="connsiteX47" fmla="*/ 550334 w 956734"/>
              <a:gd name="connsiteY47" fmla="*/ 84667 h 1041400"/>
              <a:gd name="connsiteX48" fmla="*/ 609600 w 956734"/>
              <a:gd name="connsiteY48" fmla="*/ 93134 h 1041400"/>
              <a:gd name="connsiteX49" fmla="*/ 626534 w 956734"/>
              <a:gd name="connsiteY49" fmla="*/ 160867 h 1041400"/>
              <a:gd name="connsiteX50" fmla="*/ 677334 w 956734"/>
              <a:gd name="connsiteY50" fmla="*/ 211667 h 1041400"/>
              <a:gd name="connsiteX51" fmla="*/ 685800 w 956734"/>
              <a:gd name="connsiteY51" fmla="*/ 237067 h 1041400"/>
              <a:gd name="connsiteX52" fmla="*/ 711200 w 956734"/>
              <a:gd name="connsiteY52" fmla="*/ 254000 h 1041400"/>
              <a:gd name="connsiteX53" fmla="*/ 745067 w 956734"/>
              <a:gd name="connsiteY53" fmla="*/ 296334 h 1041400"/>
              <a:gd name="connsiteX54" fmla="*/ 778934 w 956734"/>
              <a:gd name="connsiteY54" fmla="*/ 338667 h 1041400"/>
              <a:gd name="connsiteX55" fmla="*/ 795867 w 956734"/>
              <a:gd name="connsiteY55" fmla="*/ 364067 h 1041400"/>
              <a:gd name="connsiteX56" fmla="*/ 880534 w 956734"/>
              <a:gd name="connsiteY56" fmla="*/ 389467 h 1041400"/>
              <a:gd name="connsiteX57" fmla="*/ 905934 w 956734"/>
              <a:gd name="connsiteY57" fmla="*/ 414867 h 1041400"/>
              <a:gd name="connsiteX58" fmla="*/ 956734 w 956734"/>
              <a:gd name="connsiteY58" fmla="*/ 431800 h 1041400"/>
              <a:gd name="connsiteX59" fmla="*/ 931334 w 956734"/>
              <a:gd name="connsiteY59" fmla="*/ 448734 h 1041400"/>
              <a:gd name="connsiteX60" fmla="*/ 889000 w 956734"/>
              <a:gd name="connsiteY60" fmla="*/ 482600 h 1041400"/>
              <a:gd name="connsiteX61" fmla="*/ 863600 w 956734"/>
              <a:gd name="connsiteY61" fmla="*/ 491067 h 1041400"/>
              <a:gd name="connsiteX62" fmla="*/ 829734 w 956734"/>
              <a:gd name="connsiteY62" fmla="*/ 516467 h 104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956734" h="1041400">
                <a:moveTo>
                  <a:pt x="922867" y="448734"/>
                </a:moveTo>
                <a:cubicBezTo>
                  <a:pt x="911578" y="462845"/>
                  <a:pt x="897653" y="475203"/>
                  <a:pt x="889000" y="491067"/>
                </a:cubicBezTo>
                <a:cubicBezTo>
                  <a:pt x="880453" y="506737"/>
                  <a:pt x="884688" y="529246"/>
                  <a:pt x="872067" y="541867"/>
                </a:cubicBezTo>
                <a:cubicBezTo>
                  <a:pt x="811723" y="602211"/>
                  <a:pt x="876890" y="533723"/>
                  <a:pt x="829734" y="592667"/>
                </a:cubicBezTo>
                <a:cubicBezTo>
                  <a:pt x="824747" y="598900"/>
                  <a:pt x="817787" y="603367"/>
                  <a:pt x="812800" y="609600"/>
                </a:cubicBezTo>
                <a:cubicBezTo>
                  <a:pt x="806443" y="617546"/>
                  <a:pt x="802489" y="627274"/>
                  <a:pt x="795867" y="635000"/>
                </a:cubicBezTo>
                <a:cubicBezTo>
                  <a:pt x="785477" y="647122"/>
                  <a:pt x="770856" y="655583"/>
                  <a:pt x="762000" y="668867"/>
                </a:cubicBezTo>
                <a:cubicBezTo>
                  <a:pt x="739423" y="702734"/>
                  <a:pt x="753534" y="688623"/>
                  <a:pt x="719667" y="711200"/>
                </a:cubicBezTo>
                <a:cubicBezTo>
                  <a:pt x="716845" y="722489"/>
                  <a:pt x="716973" y="734964"/>
                  <a:pt x="711200" y="745067"/>
                </a:cubicBezTo>
                <a:cubicBezTo>
                  <a:pt x="705259" y="755463"/>
                  <a:pt x="693465" y="761269"/>
                  <a:pt x="685800" y="770467"/>
                </a:cubicBezTo>
                <a:cubicBezTo>
                  <a:pt x="679286" y="778284"/>
                  <a:pt x="674511" y="787400"/>
                  <a:pt x="668867" y="795867"/>
                </a:cubicBezTo>
                <a:cubicBezTo>
                  <a:pt x="666045" y="829734"/>
                  <a:pt x="669736" y="864791"/>
                  <a:pt x="660400" y="897467"/>
                </a:cubicBezTo>
                <a:cubicBezTo>
                  <a:pt x="657605" y="907251"/>
                  <a:pt x="642946" y="908043"/>
                  <a:pt x="635000" y="914400"/>
                </a:cubicBezTo>
                <a:cubicBezTo>
                  <a:pt x="628767" y="919387"/>
                  <a:pt x="625207" y="927764"/>
                  <a:pt x="618067" y="931334"/>
                </a:cubicBezTo>
                <a:cubicBezTo>
                  <a:pt x="597457" y="941639"/>
                  <a:pt x="557704" y="950658"/>
                  <a:pt x="533400" y="956734"/>
                </a:cubicBezTo>
                <a:cubicBezTo>
                  <a:pt x="539045" y="968023"/>
                  <a:pt x="543333" y="980099"/>
                  <a:pt x="550334" y="990600"/>
                </a:cubicBezTo>
                <a:cubicBezTo>
                  <a:pt x="554762" y="997242"/>
                  <a:pt x="565955" y="999660"/>
                  <a:pt x="567267" y="1007534"/>
                </a:cubicBezTo>
                <a:cubicBezTo>
                  <a:pt x="569180" y="1019012"/>
                  <a:pt x="561622" y="1030111"/>
                  <a:pt x="558800" y="1041400"/>
                </a:cubicBezTo>
                <a:cubicBezTo>
                  <a:pt x="539045" y="1038578"/>
                  <a:pt x="518466" y="1039245"/>
                  <a:pt x="499534" y="1032934"/>
                </a:cubicBezTo>
                <a:cubicBezTo>
                  <a:pt x="491961" y="1030410"/>
                  <a:pt x="488834" y="1020987"/>
                  <a:pt x="482600" y="1016000"/>
                </a:cubicBezTo>
                <a:cubicBezTo>
                  <a:pt x="474654" y="1009643"/>
                  <a:pt x="465667" y="1004711"/>
                  <a:pt x="457200" y="999067"/>
                </a:cubicBezTo>
                <a:cubicBezTo>
                  <a:pt x="451556" y="987778"/>
                  <a:pt x="447603" y="975471"/>
                  <a:pt x="440267" y="965200"/>
                </a:cubicBezTo>
                <a:cubicBezTo>
                  <a:pt x="433308" y="955457"/>
                  <a:pt x="424065" y="947465"/>
                  <a:pt x="414867" y="939800"/>
                </a:cubicBezTo>
                <a:cubicBezTo>
                  <a:pt x="362615" y="896257"/>
                  <a:pt x="320836" y="915242"/>
                  <a:pt x="237067" y="905934"/>
                </a:cubicBezTo>
                <a:cubicBezTo>
                  <a:pt x="223726" y="888146"/>
                  <a:pt x="205317" y="860274"/>
                  <a:pt x="186267" y="846667"/>
                </a:cubicBezTo>
                <a:cubicBezTo>
                  <a:pt x="167960" y="833591"/>
                  <a:pt x="147727" y="828176"/>
                  <a:pt x="127000" y="821267"/>
                </a:cubicBezTo>
                <a:cubicBezTo>
                  <a:pt x="111049" y="805316"/>
                  <a:pt x="94097" y="791685"/>
                  <a:pt x="84667" y="770467"/>
                </a:cubicBezTo>
                <a:cubicBezTo>
                  <a:pt x="44368" y="679792"/>
                  <a:pt x="89122" y="751747"/>
                  <a:pt x="50800" y="694267"/>
                </a:cubicBezTo>
                <a:cubicBezTo>
                  <a:pt x="36528" y="622902"/>
                  <a:pt x="51691" y="679414"/>
                  <a:pt x="25400" y="618067"/>
                </a:cubicBezTo>
                <a:cubicBezTo>
                  <a:pt x="8913" y="579598"/>
                  <a:pt x="28161" y="603894"/>
                  <a:pt x="0" y="575734"/>
                </a:cubicBezTo>
                <a:cubicBezTo>
                  <a:pt x="2822" y="544689"/>
                  <a:pt x="5878" y="513665"/>
                  <a:pt x="8467" y="482600"/>
                </a:cubicBezTo>
                <a:cubicBezTo>
                  <a:pt x="11523" y="445930"/>
                  <a:pt x="12635" y="409079"/>
                  <a:pt x="16934" y="372534"/>
                </a:cubicBezTo>
                <a:cubicBezTo>
                  <a:pt x="18294" y="360977"/>
                  <a:pt x="20196" y="349075"/>
                  <a:pt x="25400" y="338667"/>
                </a:cubicBezTo>
                <a:cubicBezTo>
                  <a:pt x="28970" y="331527"/>
                  <a:pt x="36689" y="327378"/>
                  <a:pt x="42334" y="321734"/>
                </a:cubicBezTo>
                <a:cubicBezTo>
                  <a:pt x="58521" y="273169"/>
                  <a:pt x="39841" y="316591"/>
                  <a:pt x="67734" y="279400"/>
                </a:cubicBezTo>
                <a:cubicBezTo>
                  <a:pt x="140754" y="182039"/>
                  <a:pt x="67912" y="258936"/>
                  <a:pt x="127000" y="211667"/>
                </a:cubicBezTo>
                <a:cubicBezTo>
                  <a:pt x="133233" y="206680"/>
                  <a:pt x="136794" y="198304"/>
                  <a:pt x="143934" y="194734"/>
                </a:cubicBezTo>
                <a:cubicBezTo>
                  <a:pt x="154342" y="189530"/>
                  <a:pt x="166612" y="189464"/>
                  <a:pt x="177800" y="186267"/>
                </a:cubicBezTo>
                <a:cubicBezTo>
                  <a:pt x="262774" y="161988"/>
                  <a:pt x="131260" y="195783"/>
                  <a:pt x="237067" y="169334"/>
                </a:cubicBezTo>
                <a:cubicBezTo>
                  <a:pt x="245534" y="163689"/>
                  <a:pt x="253168" y="156533"/>
                  <a:pt x="262467" y="152400"/>
                </a:cubicBezTo>
                <a:cubicBezTo>
                  <a:pt x="278778" y="145151"/>
                  <a:pt x="313267" y="135467"/>
                  <a:pt x="313267" y="135467"/>
                </a:cubicBezTo>
                <a:cubicBezTo>
                  <a:pt x="321734" y="127000"/>
                  <a:pt x="329469" y="117732"/>
                  <a:pt x="338667" y="110067"/>
                </a:cubicBezTo>
                <a:cubicBezTo>
                  <a:pt x="367393" y="86129"/>
                  <a:pt x="372496" y="97425"/>
                  <a:pt x="397934" y="59267"/>
                </a:cubicBezTo>
                <a:cubicBezTo>
                  <a:pt x="403578" y="50800"/>
                  <a:pt x="410316" y="42968"/>
                  <a:pt x="414867" y="33867"/>
                </a:cubicBezTo>
                <a:cubicBezTo>
                  <a:pt x="418858" y="25885"/>
                  <a:pt x="417023" y="14778"/>
                  <a:pt x="423334" y="8467"/>
                </a:cubicBezTo>
                <a:cubicBezTo>
                  <a:pt x="429645" y="2156"/>
                  <a:pt x="440267" y="2822"/>
                  <a:pt x="448734" y="0"/>
                </a:cubicBezTo>
                <a:cubicBezTo>
                  <a:pt x="471312" y="2822"/>
                  <a:pt x="495084" y="691"/>
                  <a:pt x="516467" y="8467"/>
                </a:cubicBezTo>
                <a:cubicBezTo>
                  <a:pt x="580236" y="31656"/>
                  <a:pt x="502292" y="42630"/>
                  <a:pt x="550334" y="84667"/>
                </a:cubicBezTo>
                <a:cubicBezTo>
                  <a:pt x="565352" y="97808"/>
                  <a:pt x="589845" y="90312"/>
                  <a:pt x="609600" y="93134"/>
                </a:cubicBezTo>
                <a:cubicBezTo>
                  <a:pt x="610130" y="95781"/>
                  <a:pt x="619524" y="151855"/>
                  <a:pt x="626534" y="160867"/>
                </a:cubicBezTo>
                <a:cubicBezTo>
                  <a:pt x="641236" y="179770"/>
                  <a:pt x="677334" y="211667"/>
                  <a:pt x="677334" y="211667"/>
                </a:cubicBezTo>
                <a:cubicBezTo>
                  <a:pt x="680156" y="220134"/>
                  <a:pt x="680225" y="230098"/>
                  <a:pt x="685800" y="237067"/>
                </a:cubicBezTo>
                <a:cubicBezTo>
                  <a:pt x="692157" y="245013"/>
                  <a:pt x="703254" y="247643"/>
                  <a:pt x="711200" y="254000"/>
                </a:cubicBezTo>
                <a:cubicBezTo>
                  <a:pt x="728435" y="267788"/>
                  <a:pt x="732494" y="277474"/>
                  <a:pt x="745067" y="296334"/>
                </a:cubicBezTo>
                <a:cubicBezTo>
                  <a:pt x="762628" y="366573"/>
                  <a:pt x="737181" y="305264"/>
                  <a:pt x="778934" y="338667"/>
                </a:cubicBezTo>
                <a:cubicBezTo>
                  <a:pt x="786880" y="345024"/>
                  <a:pt x="787238" y="358674"/>
                  <a:pt x="795867" y="364067"/>
                </a:cubicBezTo>
                <a:cubicBezTo>
                  <a:pt x="809607" y="372655"/>
                  <a:pt x="860708" y="384510"/>
                  <a:pt x="880534" y="389467"/>
                </a:cubicBezTo>
                <a:cubicBezTo>
                  <a:pt x="889001" y="397934"/>
                  <a:pt x="895467" y="409052"/>
                  <a:pt x="905934" y="414867"/>
                </a:cubicBezTo>
                <a:cubicBezTo>
                  <a:pt x="921537" y="423535"/>
                  <a:pt x="956734" y="431800"/>
                  <a:pt x="956734" y="431800"/>
                </a:cubicBezTo>
                <a:cubicBezTo>
                  <a:pt x="948267" y="437445"/>
                  <a:pt x="939280" y="442377"/>
                  <a:pt x="931334" y="448734"/>
                </a:cubicBezTo>
                <a:cubicBezTo>
                  <a:pt x="905086" y="469732"/>
                  <a:pt x="923742" y="465229"/>
                  <a:pt x="889000" y="482600"/>
                </a:cubicBezTo>
                <a:cubicBezTo>
                  <a:pt x="881018" y="486591"/>
                  <a:pt x="871582" y="487076"/>
                  <a:pt x="863600" y="491067"/>
                </a:cubicBezTo>
                <a:cubicBezTo>
                  <a:pt x="844450" y="500642"/>
                  <a:pt x="841641" y="504559"/>
                  <a:pt x="829734" y="516467"/>
                </a:cubicBezTo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Полілінія 8"/>
          <p:cNvSpPr/>
          <p:nvPr/>
        </p:nvSpPr>
        <p:spPr>
          <a:xfrm>
            <a:off x="821267" y="2435668"/>
            <a:ext cx="905933" cy="1331999"/>
          </a:xfrm>
          <a:custGeom>
            <a:avLst/>
            <a:gdLst>
              <a:gd name="connsiteX0" fmla="*/ 905933 w 905933"/>
              <a:gd name="connsiteY0" fmla="*/ 1213465 h 1331999"/>
              <a:gd name="connsiteX1" fmla="*/ 838200 w 905933"/>
              <a:gd name="connsiteY1" fmla="*/ 1204999 h 1331999"/>
              <a:gd name="connsiteX2" fmla="*/ 804333 w 905933"/>
              <a:gd name="connsiteY2" fmla="*/ 1196532 h 1331999"/>
              <a:gd name="connsiteX3" fmla="*/ 762000 w 905933"/>
              <a:gd name="connsiteY3" fmla="*/ 1162665 h 1331999"/>
              <a:gd name="connsiteX4" fmla="*/ 719666 w 905933"/>
              <a:gd name="connsiteY4" fmla="*/ 1128799 h 1331999"/>
              <a:gd name="connsiteX5" fmla="*/ 677333 w 905933"/>
              <a:gd name="connsiteY5" fmla="*/ 1137265 h 1331999"/>
              <a:gd name="connsiteX6" fmla="*/ 635000 w 905933"/>
              <a:gd name="connsiteY6" fmla="*/ 1162665 h 1331999"/>
              <a:gd name="connsiteX7" fmla="*/ 618066 w 905933"/>
              <a:gd name="connsiteY7" fmla="*/ 1179599 h 1331999"/>
              <a:gd name="connsiteX8" fmla="*/ 567266 w 905933"/>
              <a:gd name="connsiteY8" fmla="*/ 1213465 h 1331999"/>
              <a:gd name="connsiteX9" fmla="*/ 550333 w 905933"/>
              <a:gd name="connsiteY9" fmla="*/ 1230399 h 1331999"/>
              <a:gd name="connsiteX10" fmla="*/ 499533 w 905933"/>
              <a:gd name="connsiteY10" fmla="*/ 1238865 h 1331999"/>
              <a:gd name="connsiteX11" fmla="*/ 465666 w 905933"/>
              <a:gd name="connsiteY11" fmla="*/ 1306599 h 1331999"/>
              <a:gd name="connsiteX12" fmla="*/ 457200 w 905933"/>
              <a:gd name="connsiteY12" fmla="*/ 1331999 h 1331999"/>
              <a:gd name="connsiteX13" fmla="*/ 364066 w 905933"/>
              <a:gd name="connsiteY13" fmla="*/ 1323532 h 1331999"/>
              <a:gd name="connsiteX14" fmla="*/ 347133 w 905933"/>
              <a:gd name="connsiteY14" fmla="*/ 1298132 h 1331999"/>
              <a:gd name="connsiteX15" fmla="*/ 321733 w 905933"/>
              <a:gd name="connsiteY15" fmla="*/ 1272732 h 1331999"/>
              <a:gd name="connsiteX16" fmla="*/ 287866 w 905933"/>
              <a:gd name="connsiteY16" fmla="*/ 1221932 h 1331999"/>
              <a:gd name="connsiteX17" fmla="*/ 270933 w 905933"/>
              <a:gd name="connsiteY17" fmla="*/ 1162665 h 1331999"/>
              <a:gd name="connsiteX18" fmla="*/ 245533 w 905933"/>
              <a:gd name="connsiteY18" fmla="*/ 1052599 h 1331999"/>
              <a:gd name="connsiteX19" fmla="*/ 228600 w 905933"/>
              <a:gd name="connsiteY19" fmla="*/ 1035665 h 1331999"/>
              <a:gd name="connsiteX20" fmla="*/ 203200 w 905933"/>
              <a:gd name="connsiteY20" fmla="*/ 1027199 h 1331999"/>
              <a:gd name="connsiteX21" fmla="*/ 169333 w 905933"/>
              <a:gd name="connsiteY21" fmla="*/ 984865 h 1331999"/>
              <a:gd name="connsiteX22" fmla="*/ 152400 w 905933"/>
              <a:gd name="connsiteY22" fmla="*/ 959465 h 1331999"/>
              <a:gd name="connsiteX23" fmla="*/ 101600 w 905933"/>
              <a:gd name="connsiteY23" fmla="*/ 925599 h 1331999"/>
              <a:gd name="connsiteX24" fmla="*/ 84666 w 905933"/>
              <a:gd name="connsiteY24" fmla="*/ 908665 h 1331999"/>
              <a:gd name="connsiteX25" fmla="*/ 67733 w 905933"/>
              <a:gd name="connsiteY25" fmla="*/ 857865 h 1331999"/>
              <a:gd name="connsiteX26" fmla="*/ 33866 w 905933"/>
              <a:gd name="connsiteY26" fmla="*/ 798599 h 1331999"/>
              <a:gd name="connsiteX27" fmla="*/ 16933 w 905933"/>
              <a:gd name="connsiteY27" fmla="*/ 680065 h 1331999"/>
              <a:gd name="connsiteX28" fmla="*/ 0 w 905933"/>
              <a:gd name="connsiteY28" fmla="*/ 629265 h 1331999"/>
              <a:gd name="connsiteX29" fmla="*/ 93133 w 905933"/>
              <a:gd name="connsiteY29" fmla="*/ 586932 h 1331999"/>
              <a:gd name="connsiteX30" fmla="*/ 118533 w 905933"/>
              <a:gd name="connsiteY30" fmla="*/ 536132 h 1331999"/>
              <a:gd name="connsiteX31" fmla="*/ 135466 w 905933"/>
              <a:gd name="connsiteY31" fmla="*/ 502265 h 1331999"/>
              <a:gd name="connsiteX32" fmla="*/ 160866 w 905933"/>
              <a:gd name="connsiteY32" fmla="*/ 442999 h 1331999"/>
              <a:gd name="connsiteX33" fmla="*/ 186266 w 905933"/>
              <a:gd name="connsiteY33" fmla="*/ 434532 h 1331999"/>
              <a:gd name="connsiteX34" fmla="*/ 203200 w 905933"/>
              <a:gd name="connsiteY34" fmla="*/ 409132 h 1331999"/>
              <a:gd name="connsiteX35" fmla="*/ 254000 w 905933"/>
              <a:gd name="connsiteY35" fmla="*/ 375265 h 1331999"/>
              <a:gd name="connsiteX36" fmla="*/ 304800 w 905933"/>
              <a:gd name="connsiteY36" fmla="*/ 349865 h 1331999"/>
              <a:gd name="connsiteX37" fmla="*/ 304800 w 905933"/>
              <a:gd name="connsiteY37" fmla="*/ 282132 h 1331999"/>
              <a:gd name="connsiteX38" fmla="*/ 287866 w 905933"/>
              <a:gd name="connsiteY38" fmla="*/ 265199 h 1331999"/>
              <a:gd name="connsiteX39" fmla="*/ 330200 w 905933"/>
              <a:gd name="connsiteY39" fmla="*/ 205932 h 1331999"/>
              <a:gd name="connsiteX40" fmla="*/ 347133 w 905933"/>
              <a:gd name="connsiteY40" fmla="*/ 180532 h 1331999"/>
              <a:gd name="connsiteX41" fmla="*/ 372533 w 905933"/>
              <a:gd name="connsiteY41" fmla="*/ 172065 h 1331999"/>
              <a:gd name="connsiteX42" fmla="*/ 381000 w 905933"/>
              <a:gd name="connsiteY42" fmla="*/ 146665 h 1331999"/>
              <a:gd name="connsiteX43" fmla="*/ 431800 w 905933"/>
              <a:gd name="connsiteY43" fmla="*/ 104332 h 1331999"/>
              <a:gd name="connsiteX44" fmla="*/ 457200 w 905933"/>
              <a:gd name="connsiteY44" fmla="*/ 78932 h 1331999"/>
              <a:gd name="connsiteX45" fmla="*/ 491066 w 905933"/>
              <a:gd name="connsiteY45" fmla="*/ 61999 h 1331999"/>
              <a:gd name="connsiteX46" fmla="*/ 533400 w 905933"/>
              <a:gd name="connsiteY46" fmla="*/ 28132 h 1331999"/>
              <a:gd name="connsiteX47" fmla="*/ 609600 w 905933"/>
              <a:gd name="connsiteY47" fmla="*/ 19665 h 1331999"/>
              <a:gd name="connsiteX48" fmla="*/ 635000 w 905933"/>
              <a:gd name="connsiteY48" fmla="*/ 11199 h 1331999"/>
              <a:gd name="connsiteX49" fmla="*/ 668866 w 905933"/>
              <a:gd name="connsiteY49" fmla="*/ 61999 h 1331999"/>
              <a:gd name="connsiteX50" fmla="*/ 778933 w 905933"/>
              <a:gd name="connsiteY50" fmla="*/ 28132 h 1331999"/>
              <a:gd name="connsiteX51" fmla="*/ 787400 w 905933"/>
              <a:gd name="connsiteY51" fmla="*/ 2732 h 1331999"/>
              <a:gd name="connsiteX52" fmla="*/ 880533 w 905933"/>
              <a:gd name="connsiteY52" fmla="*/ 11199 h 1331999"/>
              <a:gd name="connsiteX53" fmla="*/ 846666 w 905933"/>
              <a:gd name="connsiteY53" fmla="*/ 104332 h 1331999"/>
              <a:gd name="connsiteX54" fmla="*/ 812800 w 905933"/>
              <a:gd name="connsiteY54" fmla="*/ 155132 h 1331999"/>
              <a:gd name="connsiteX55" fmla="*/ 795866 w 905933"/>
              <a:gd name="connsiteY55" fmla="*/ 172065 h 1331999"/>
              <a:gd name="connsiteX56" fmla="*/ 745066 w 905933"/>
              <a:gd name="connsiteY56" fmla="*/ 231332 h 1331999"/>
              <a:gd name="connsiteX57" fmla="*/ 719666 w 905933"/>
              <a:gd name="connsiteY57" fmla="*/ 239799 h 1331999"/>
              <a:gd name="connsiteX58" fmla="*/ 643466 w 905933"/>
              <a:gd name="connsiteY58" fmla="*/ 307532 h 1331999"/>
              <a:gd name="connsiteX59" fmla="*/ 626533 w 905933"/>
              <a:gd name="connsiteY59" fmla="*/ 332932 h 1331999"/>
              <a:gd name="connsiteX60" fmla="*/ 609600 w 905933"/>
              <a:gd name="connsiteY60" fmla="*/ 383732 h 1331999"/>
              <a:gd name="connsiteX61" fmla="*/ 601133 w 905933"/>
              <a:gd name="connsiteY61" fmla="*/ 409132 h 1331999"/>
              <a:gd name="connsiteX62" fmla="*/ 584200 w 905933"/>
              <a:gd name="connsiteY62" fmla="*/ 459932 h 1331999"/>
              <a:gd name="connsiteX63" fmla="*/ 575733 w 905933"/>
              <a:gd name="connsiteY63" fmla="*/ 485332 h 1331999"/>
              <a:gd name="connsiteX64" fmla="*/ 567266 w 905933"/>
              <a:gd name="connsiteY64" fmla="*/ 527665 h 1331999"/>
              <a:gd name="connsiteX65" fmla="*/ 516466 w 905933"/>
              <a:gd name="connsiteY65" fmla="*/ 519199 h 1331999"/>
              <a:gd name="connsiteX66" fmla="*/ 508000 w 905933"/>
              <a:gd name="connsiteY66" fmla="*/ 476865 h 1331999"/>
              <a:gd name="connsiteX67" fmla="*/ 499533 w 905933"/>
              <a:gd name="connsiteY67" fmla="*/ 383732 h 1331999"/>
              <a:gd name="connsiteX68" fmla="*/ 355600 w 905933"/>
              <a:gd name="connsiteY68" fmla="*/ 400665 h 1331999"/>
              <a:gd name="connsiteX69" fmla="*/ 330200 w 905933"/>
              <a:gd name="connsiteY69" fmla="*/ 417599 h 1331999"/>
              <a:gd name="connsiteX70" fmla="*/ 262466 w 905933"/>
              <a:gd name="connsiteY70" fmla="*/ 434532 h 1331999"/>
              <a:gd name="connsiteX71" fmla="*/ 211666 w 905933"/>
              <a:gd name="connsiteY71" fmla="*/ 468399 h 1331999"/>
              <a:gd name="connsiteX72" fmla="*/ 186266 w 905933"/>
              <a:gd name="connsiteY72" fmla="*/ 485332 h 1331999"/>
              <a:gd name="connsiteX73" fmla="*/ 160866 w 905933"/>
              <a:gd name="connsiteY73" fmla="*/ 502265 h 1331999"/>
              <a:gd name="connsiteX74" fmla="*/ 143933 w 905933"/>
              <a:gd name="connsiteY74" fmla="*/ 527665 h 1331999"/>
              <a:gd name="connsiteX75" fmla="*/ 110066 w 905933"/>
              <a:gd name="connsiteY75" fmla="*/ 544599 h 1331999"/>
              <a:gd name="connsiteX76" fmla="*/ 93133 w 905933"/>
              <a:gd name="connsiteY76" fmla="*/ 595399 h 1331999"/>
              <a:gd name="connsiteX77" fmla="*/ 110066 w 905933"/>
              <a:gd name="connsiteY77" fmla="*/ 663132 h 1331999"/>
              <a:gd name="connsiteX78" fmla="*/ 135466 w 905933"/>
              <a:gd name="connsiteY78" fmla="*/ 722399 h 1331999"/>
              <a:gd name="connsiteX79" fmla="*/ 152400 w 905933"/>
              <a:gd name="connsiteY79" fmla="*/ 823999 h 1331999"/>
              <a:gd name="connsiteX80" fmla="*/ 211666 w 905933"/>
              <a:gd name="connsiteY80" fmla="*/ 815532 h 1331999"/>
              <a:gd name="connsiteX81" fmla="*/ 237066 w 905933"/>
              <a:gd name="connsiteY81" fmla="*/ 807065 h 1331999"/>
              <a:gd name="connsiteX82" fmla="*/ 254000 w 905933"/>
              <a:gd name="connsiteY82" fmla="*/ 781665 h 1331999"/>
              <a:gd name="connsiteX83" fmla="*/ 262466 w 905933"/>
              <a:gd name="connsiteY83" fmla="*/ 705465 h 1331999"/>
              <a:gd name="connsiteX84" fmla="*/ 287866 w 905933"/>
              <a:gd name="connsiteY84" fmla="*/ 696999 h 1331999"/>
              <a:gd name="connsiteX85" fmla="*/ 304800 w 905933"/>
              <a:gd name="connsiteY85" fmla="*/ 722399 h 1331999"/>
              <a:gd name="connsiteX86" fmla="*/ 313266 w 905933"/>
              <a:gd name="connsiteY86" fmla="*/ 747799 h 1331999"/>
              <a:gd name="connsiteX87" fmla="*/ 304800 w 905933"/>
              <a:gd name="connsiteY87" fmla="*/ 790132 h 1331999"/>
              <a:gd name="connsiteX88" fmla="*/ 262466 w 905933"/>
              <a:gd name="connsiteY88" fmla="*/ 823999 h 1331999"/>
              <a:gd name="connsiteX89" fmla="*/ 270933 w 905933"/>
              <a:gd name="connsiteY89" fmla="*/ 900199 h 1331999"/>
              <a:gd name="connsiteX90" fmla="*/ 296333 w 905933"/>
              <a:gd name="connsiteY90" fmla="*/ 908665 h 1331999"/>
              <a:gd name="connsiteX91" fmla="*/ 355600 w 905933"/>
              <a:gd name="connsiteY91" fmla="*/ 925599 h 1331999"/>
              <a:gd name="connsiteX92" fmla="*/ 397933 w 905933"/>
              <a:gd name="connsiteY92" fmla="*/ 993332 h 1331999"/>
              <a:gd name="connsiteX93" fmla="*/ 423333 w 905933"/>
              <a:gd name="connsiteY93" fmla="*/ 1044132 h 1331999"/>
              <a:gd name="connsiteX94" fmla="*/ 406400 w 905933"/>
              <a:gd name="connsiteY94" fmla="*/ 1120332 h 1331999"/>
              <a:gd name="connsiteX95" fmla="*/ 389466 w 905933"/>
              <a:gd name="connsiteY95" fmla="*/ 1137265 h 1331999"/>
              <a:gd name="connsiteX96" fmla="*/ 397933 w 905933"/>
              <a:gd name="connsiteY96" fmla="*/ 1188065 h 1331999"/>
              <a:gd name="connsiteX97" fmla="*/ 423333 w 905933"/>
              <a:gd name="connsiteY97" fmla="*/ 1196532 h 1331999"/>
              <a:gd name="connsiteX98" fmla="*/ 482600 w 905933"/>
              <a:gd name="connsiteY98" fmla="*/ 1188065 h 1331999"/>
              <a:gd name="connsiteX99" fmla="*/ 508000 w 905933"/>
              <a:gd name="connsiteY99" fmla="*/ 1179599 h 1331999"/>
              <a:gd name="connsiteX100" fmla="*/ 533400 w 905933"/>
              <a:gd name="connsiteY100" fmla="*/ 1162665 h 1331999"/>
              <a:gd name="connsiteX101" fmla="*/ 584200 w 905933"/>
              <a:gd name="connsiteY101" fmla="*/ 1145732 h 1331999"/>
              <a:gd name="connsiteX102" fmla="*/ 609600 w 905933"/>
              <a:gd name="connsiteY102" fmla="*/ 1137265 h 1331999"/>
              <a:gd name="connsiteX103" fmla="*/ 812800 w 905933"/>
              <a:gd name="connsiteY103" fmla="*/ 1145732 h 1331999"/>
              <a:gd name="connsiteX104" fmla="*/ 838200 w 905933"/>
              <a:gd name="connsiteY104" fmla="*/ 1162665 h 1331999"/>
              <a:gd name="connsiteX105" fmla="*/ 846666 w 905933"/>
              <a:gd name="connsiteY105" fmla="*/ 1188065 h 1331999"/>
              <a:gd name="connsiteX106" fmla="*/ 838200 w 905933"/>
              <a:gd name="connsiteY106" fmla="*/ 1230399 h 1331999"/>
              <a:gd name="connsiteX107" fmla="*/ 787400 w 905933"/>
              <a:gd name="connsiteY107" fmla="*/ 1213465 h 1331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905933" h="1331999">
                <a:moveTo>
                  <a:pt x="905933" y="1213465"/>
                </a:moveTo>
                <a:cubicBezTo>
                  <a:pt x="883355" y="1210643"/>
                  <a:pt x="860644" y="1208740"/>
                  <a:pt x="838200" y="1204999"/>
                </a:cubicBezTo>
                <a:cubicBezTo>
                  <a:pt x="826722" y="1203086"/>
                  <a:pt x="813420" y="1203801"/>
                  <a:pt x="804333" y="1196532"/>
                </a:cubicBezTo>
                <a:cubicBezTo>
                  <a:pt x="743600" y="1147946"/>
                  <a:pt x="867872" y="1189135"/>
                  <a:pt x="762000" y="1162665"/>
                </a:cubicBezTo>
                <a:cubicBezTo>
                  <a:pt x="753432" y="1154097"/>
                  <a:pt x="731872" y="1130325"/>
                  <a:pt x="719666" y="1128799"/>
                </a:cubicBezTo>
                <a:cubicBezTo>
                  <a:pt x="705387" y="1127014"/>
                  <a:pt x="691444" y="1134443"/>
                  <a:pt x="677333" y="1137265"/>
                </a:cubicBezTo>
                <a:cubicBezTo>
                  <a:pt x="634430" y="1180170"/>
                  <a:pt x="689953" y="1129694"/>
                  <a:pt x="635000" y="1162665"/>
                </a:cubicBezTo>
                <a:cubicBezTo>
                  <a:pt x="628155" y="1166772"/>
                  <a:pt x="624452" y="1174809"/>
                  <a:pt x="618066" y="1179599"/>
                </a:cubicBezTo>
                <a:cubicBezTo>
                  <a:pt x="601785" y="1191810"/>
                  <a:pt x="581656" y="1199074"/>
                  <a:pt x="567266" y="1213465"/>
                </a:cubicBezTo>
                <a:cubicBezTo>
                  <a:pt x="561622" y="1219110"/>
                  <a:pt x="557807" y="1227596"/>
                  <a:pt x="550333" y="1230399"/>
                </a:cubicBezTo>
                <a:cubicBezTo>
                  <a:pt x="534259" y="1236427"/>
                  <a:pt x="516466" y="1236043"/>
                  <a:pt x="499533" y="1238865"/>
                </a:cubicBezTo>
                <a:cubicBezTo>
                  <a:pt x="469979" y="1268420"/>
                  <a:pt x="485123" y="1248227"/>
                  <a:pt x="465666" y="1306599"/>
                </a:cubicBezTo>
                <a:lnTo>
                  <a:pt x="457200" y="1331999"/>
                </a:lnTo>
                <a:cubicBezTo>
                  <a:pt x="426155" y="1329177"/>
                  <a:pt x="393860" y="1332700"/>
                  <a:pt x="364066" y="1323532"/>
                </a:cubicBezTo>
                <a:cubicBezTo>
                  <a:pt x="354340" y="1320539"/>
                  <a:pt x="353647" y="1305949"/>
                  <a:pt x="347133" y="1298132"/>
                </a:cubicBezTo>
                <a:cubicBezTo>
                  <a:pt x="339468" y="1288934"/>
                  <a:pt x="329084" y="1282183"/>
                  <a:pt x="321733" y="1272732"/>
                </a:cubicBezTo>
                <a:cubicBezTo>
                  <a:pt x="309238" y="1256668"/>
                  <a:pt x="287866" y="1221932"/>
                  <a:pt x="287866" y="1221932"/>
                </a:cubicBezTo>
                <a:cubicBezTo>
                  <a:pt x="281836" y="1203842"/>
                  <a:pt x="273590" y="1181265"/>
                  <a:pt x="270933" y="1162665"/>
                </a:cubicBezTo>
                <a:cubicBezTo>
                  <a:pt x="260466" y="1089401"/>
                  <a:pt x="278553" y="1093875"/>
                  <a:pt x="245533" y="1052599"/>
                </a:cubicBezTo>
                <a:cubicBezTo>
                  <a:pt x="240546" y="1046366"/>
                  <a:pt x="235445" y="1039772"/>
                  <a:pt x="228600" y="1035665"/>
                </a:cubicBezTo>
                <a:cubicBezTo>
                  <a:pt x="220947" y="1031073"/>
                  <a:pt x="211667" y="1030021"/>
                  <a:pt x="203200" y="1027199"/>
                </a:cubicBezTo>
                <a:cubicBezTo>
                  <a:pt x="151070" y="949006"/>
                  <a:pt x="217598" y="1045198"/>
                  <a:pt x="169333" y="984865"/>
                </a:cubicBezTo>
                <a:cubicBezTo>
                  <a:pt x="162976" y="976919"/>
                  <a:pt x="160058" y="966166"/>
                  <a:pt x="152400" y="959465"/>
                </a:cubicBezTo>
                <a:cubicBezTo>
                  <a:pt x="137084" y="946064"/>
                  <a:pt x="115990" y="939989"/>
                  <a:pt x="101600" y="925599"/>
                </a:cubicBezTo>
                <a:lnTo>
                  <a:pt x="84666" y="908665"/>
                </a:lnTo>
                <a:cubicBezTo>
                  <a:pt x="79022" y="891732"/>
                  <a:pt x="77634" y="872717"/>
                  <a:pt x="67733" y="857865"/>
                </a:cubicBezTo>
                <a:cubicBezTo>
                  <a:pt x="43799" y="821963"/>
                  <a:pt x="55351" y="841566"/>
                  <a:pt x="33866" y="798599"/>
                </a:cubicBezTo>
                <a:cubicBezTo>
                  <a:pt x="31359" y="778540"/>
                  <a:pt x="23039" y="704488"/>
                  <a:pt x="16933" y="680065"/>
                </a:cubicBezTo>
                <a:cubicBezTo>
                  <a:pt x="12604" y="662749"/>
                  <a:pt x="0" y="629265"/>
                  <a:pt x="0" y="629265"/>
                </a:cubicBezTo>
                <a:cubicBezTo>
                  <a:pt x="17857" y="557832"/>
                  <a:pt x="-9237" y="621056"/>
                  <a:pt x="93133" y="586932"/>
                </a:cubicBezTo>
                <a:cubicBezTo>
                  <a:pt x="106691" y="582413"/>
                  <a:pt x="114150" y="546359"/>
                  <a:pt x="118533" y="536132"/>
                </a:cubicBezTo>
                <a:cubicBezTo>
                  <a:pt x="123505" y="524531"/>
                  <a:pt x="131034" y="514083"/>
                  <a:pt x="135466" y="502265"/>
                </a:cubicBezTo>
                <a:cubicBezTo>
                  <a:pt x="144181" y="479025"/>
                  <a:pt x="139420" y="460156"/>
                  <a:pt x="160866" y="442999"/>
                </a:cubicBezTo>
                <a:cubicBezTo>
                  <a:pt x="167835" y="437424"/>
                  <a:pt x="177799" y="437354"/>
                  <a:pt x="186266" y="434532"/>
                </a:cubicBezTo>
                <a:cubicBezTo>
                  <a:pt x="191911" y="426065"/>
                  <a:pt x="195542" y="415833"/>
                  <a:pt x="203200" y="409132"/>
                </a:cubicBezTo>
                <a:cubicBezTo>
                  <a:pt x="218516" y="395731"/>
                  <a:pt x="237067" y="386554"/>
                  <a:pt x="254000" y="375265"/>
                </a:cubicBezTo>
                <a:cubicBezTo>
                  <a:pt x="286825" y="353382"/>
                  <a:pt x="269748" y="361550"/>
                  <a:pt x="304800" y="349865"/>
                </a:cubicBezTo>
                <a:cubicBezTo>
                  <a:pt x="314648" y="320318"/>
                  <a:pt x="320125" y="317889"/>
                  <a:pt x="304800" y="282132"/>
                </a:cubicBezTo>
                <a:cubicBezTo>
                  <a:pt x="301655" y="274795"/>
                  <a:pt x="293511" y="270843"/>
                  <a:pt x="287866" y="265199"/>
                </a:cubicBezTo>
                <a:cubicBezTo>
                  <a:pt x="308870" y="202191"/>
                  <a:pt x="276628" y="286292"/>
                  <a:pt x="330200" y="205932"/>
                </a:cubicBezTo>
                <a:cubicBezTo>
                  <a:pt x="335844" y="197465"/>
                  <a:pt x="339187" y="186889"/>
                  <a:pt x="347133" y="180532"/>
                </a:cubicBezTo>
                <a:cubicBezTo>
                  <a:pt x="354102" y="174957"/>
                  <a:pt x="364066" y="174887"/>
                  <a:pt x="372533" y="172065"/>
                </a:cubicBezTo>
                <a:cubicBezTo>
                  <a:pt x="375355" y="163598"/>
                  <a:pt x="376049" y="154091"/>
                  <a:pt x="381000" y="146665"/>
                </a:cubicBezTo>
                <a:cubicBezTo>
                  <a:pt x="399553" y="118836"/>
                  <a:pt x="408371" y="123856"/>
                  <a:pt x="431800" y="104332"/>
                </a:cubicBezTo>
                <a:cubicBezTo>
                  <a:pt x="440998" y="96667"/>
                  <a:pt x="447457" y="85892"/>
                  <a:pt x="457200" y="78932"/>
                </a:cubicBezTo>
                <a:cubicBezTo>
                  <a:pt x="467470" y="71596"/>
                  <a:pt x="480565" y="69000"/>
                  <a:pt x="491066" y="61999"/>
                </a:cubicBezTo>
                <a:cubicBezTo>
                  <a:pt x="509362" y="49801"/>
                  <a:pt x="508793" y="34284"/>
                  <a:pt x="533400" y="28132"/>
                </a:cubicBezTo>
                <a:cubicBezTo>
                  <a:pt x="558193" y="21934"/>
                  <a:pt x="584200" y="22487"/>
                  <a:pt x="609600" y="19665"/>
                </a:cubicBezTo>
                <a:cubicBezTo>
                  <a:pt x="618067" y="16843"/>
                  <a:pt x="627738" y="6012"/>
                  <a:pt x="635000" y="11199"/>
                </a:cubicBezTo>
                <a:cubicBezTo>
                  <a:pt x="651560" y="23028"/>
                  <a:pt x="668866" y="61999"/>
                  <a:pt x="668866" y="61999"/>
                </a:cubicBezTo>
                <a:cubicBezTo>
                  <a:pt x="744676" y="55107"/>
                  <a:pt x="753672" y="78655"/>
                  <a:pt x="778933" y="28132"/>
                </a:cubicBezTo>
                <a:cubicBezTo>
                  <a:pt x="782924" y="20150"/>
                  <a:pt x="784578" y="11199"/>
                  <a:pt x="787400" y="2732"/>
                </a:cubicBezTo>
                <a:cubicBezTo>
                  <a:pt x="818444" y="5554"/>
                  <a:pt x="857363" y="-9654"/>
                  <a:pt x="880533" y="11199"/>
                </a:cubicBezTo>
                <a:cubicBezTo>
                  <a:pt x="921410" y="47988"/>
                  <a:pt x="861407" y="85379"/>
                  <a:pt x="846666" y="104332"/>
                </a:cubicBezTo>
                <a:cubicBezTo>
                  <a:pt x="834172" y="120396"/>
                  <a:pt x="827191" y="140742"/>
                  <a:pt x="812800" y="155132"/>
                </a:cubicBezTo>
                <a:cubicBezTo>
                  <a:pt x="807155" y="160776"/>
                  <a:pt x="800853" y="165832"/>
                  <a:pt x="795866" y="172065"/>
                </a:cubicBezTo>
                <a:cubicBezTo>
                  <a:pt x="782077" y="189301"/>
                  <a:pt x="767302" y="223920"/>
                  <a:pt x="745066" y="231332"/>
                </a:cubicBezTo>
                <a:cubicBezTo>
                  <a:pt x="736599" y="234154"/>
                  <a:pt x="727648" y="235808"/>
                  <a:pt x="719666" y="239799"/>
                </a:cubicBezTo>
                <a:cubicBezTo>
                  <a:pt x="694216" y="252524"/>
                  <a:pt x="654686" y="290701"/>
                  <a:pt x="643466" y="307532"/>
                </a:cubicBezTo>
                <a:cubicBezTo>
                  <a:pt x="637822" y="315999"/>
                  <a:pt x="630666" y="323633"/>
                  <a:pt x="626533" y="332932"/>
                </a:cubicBezTo>
                <a:cubicBezTo>
                  <a:pt x="619284" y="349243"/>
                  <a:pt x="615244" y="366799"/>
                  <a:pt x="609600" y="383732"/>
                </a:cubicBezTo>
                <a:lnTo>
                  <a:pt x="601133" y="409132"/>
                </a:lnTo>
                <a:lnTo>
                  <a:pt x="584200" y="459932"/>
                </a:lnTo>
                <a:cubicBezTo>
                  <a:pt x="581378" y="468399"/>
                  <a:pt x="577483" y="476581"/>
                  <a:pt x="575733" y="485332"/>
                </a:cubicBezTo>
                <a:lnTo>
                  <a:pt x="567266" y="527665"/>
                </a:lnTo>
                <a:cubicBezTo>
                  <a:pt x="550333" y="524843"/>
                  <a:pt x="529500" y="530371"/>
                  <a:pt x="516466" y="519199"/>
                </a:cubicBezTo>
                <a:cubicBezTo>
                  <a:pt x="505540" y="509834"/>
                  <a:pt x="509785" y="491145"/>
                  <a:pt x="508000" y="476865"/>
                </a:cubicBezTo>
                <a:cubicBezTo>
                  <a:pt x="504134" y="445933"/>
                  <a:pt x="502355" y="414776"/>
                  <a:pt x="499533" y="383732"/>
                </a:cubicBezTo>
                <a:cubicBezTo>
                  <a:pt x="480823" y="385068"/>
                  <a:pt x="394083" y="381423"/>
                  <a:pt x="355600" y="400665"/>
                </a:cubicBezTo>
                <a:cubicBezTo>
                  <a:pt x="346498" y="405216"/>
                  <a:pt x="339728" y="414026"/>
                  <a:pt x="330200" y="417599"/>
                </a:cubicBezTo>
                <a:cubicBezTo>
                  <a:pt x="307095" y="426263"/>
                  <a:pt x="284166" y="422477"/>
                  <a:pt x="262466" y="434532"/>
                </a:cubicBezTo>
                <a:cubicBezTo>
                  <a:pt x="244676" y="444416"/>
                  <a:pt x="228599" y="457110"/>
                  <a:pt x="211666" y="468399"/>
                </a:cubicBezTo>
                <a:lnTo>
                  <a:pt x="186266" y="485332"/>
                </a:lnTo>
                <a:lnTo>
                  <a:pt x="160866" y="502265"/>
                </a:lnTo>
                <a:cubicBezTo>
                  <a:pt x="155222" y="510732"/>
                  <a:pt x="151750" y="521151"/>
                  <a:pt x="143933" y="527665"/>
                </a:cubicBezTo>
                <a:cubicBezTo>
                  <a:pt x="134237" y="535745"/>
                  <a:pt x="117639" y="534502"/>
                  <a:pt x="110066" y="544599"/>
                </a:cubicBezTo>
                <a:cubicBezTo>
                  <a:pt x="99357" y="558878"/>
                  <a:pt x="93133" y="595399"/>
                  <a:pt x="93133" y="595399"/>
                </a:cubicBezTo>
                <a:cubicBezTo>
                  <a:pt x="98101" y="620238"/>
                  <a:pt x="100305" y="640357"/>
                  <a:pt x="110066" y="663132"/>
                </a:cubicBezTo>
                <a:cubicBezTo>
                  <a:pt x="120396" y="687236"/>
                  <a:pt x="130501" y="697573"/>
                  <a:pt x="135466" y="722399"/>
                </a:cubicBezTo>
                <a:cubicBezTo>
                  <a:pt x="142199" y="756066"/>
                  <a:pt x="146755" y="790132"/>
                  <a:pt x="152400" y="823999"/>
                </a:cubicBezTo>
                <a:cubicBezTo>
                  <a:pt x="172155" y="821177"/>
                  <a:pt x="192098" y="819446"/>
                  <a:pt x="211666" y="815532"/>
                </a:cubicBezTo>
                <a:cubicBezTo>
                  <a:pt x="220417" y="813782"/>
                  <a:pt x="230097" y="812640"/>
                  <a:pt x="237066" y="807065"/>
                </a:cubicBezTo>
                <a:cubicBezTo>
                  <a:pt x="245012" y="800708"/>
                  <a:pt x="248355" y="790132"/>
                  <a:pt x="254000" y="781665"/>
                </a:cubicBezTo>
                <a:cubicBezTo>
                  <a:pt x="256822" y="756265"/>
                  <a:pt x="252975" y="729193"/>
                  <a:pt x="262466" y="705465"/>
                </a:cubicBezTo>
                <a:cubicBezTo>
                  <a:pt x="265780" y="697179"/>
                  <a:pt x="279580" y="693684"/>
                  <a:pt x="287866" y="696999"/>
                </a:cubicBezTo>
                <a:cubicBezTo>
                  <a:pt x="297314" y="700778"/>
                  <a:pt x="299155" y="713932"/>
                  <a:pt x="304800" y="722399"/>
                </a:cubicBezTo>
                <a:cubicBezTo>
                  <a:pt x="307622" y="730866"/>
                  <a:pt x="313266" y="738874"/>
                  <a:pt x="313266" y="747799"/>
                </a:cubicBezTo>
                <a:cubicBezTo>
                  <a:pt x="313266" y="762189"/>
                  <a:pt x="310469" y="776905"/>
                  <a:pt x="304800" y="790132"/>
                </a:cubicBezTo>
                <a:cubicBezTo>
                  <a:pt x="299975" y="801390"/>
                  <a:pt x="269899" y="819044"/>
                  <a:pt x="262466" y="823999"/>
                </a:cubicBezTo>
                <a:cubicBezTo>
                  <a:pt x="265288" y="849399"/>
                  <a:pt x="261441" y="876471"/>
                  <a:pt x="270933" y="900199"/>
                </a:cubicBezTo>
                <a:cubicBezTo>
                  <a:pt x="274248" y="908485"/>
                  <a:pt x="287752" y="906213"/>
                  <a:pt x="296333" y="908665"/>
                </a:cubicBezTo>
                <a:cubicBezTo>
                  <a:pt x="370725" y="929919"/>
                  <a:pt x="294720" y="905305"/>
                  <a:pt x="355600" y="925599"/>
                </a:cubicBezTo>
                <a:cubicBezTo>
                  <a:pt x="404163" y="990349"/>
                  <a:pt x="360745" y="928251"/>
                  <a:pt x="397933" y="993332"/>
                </a:cubicBezTo>
                <a:cubicBezTo>
                  <a:pt x="424194" y="1039290"/>
                  <a:pt x="407809" y="997561"/>
                  <a:pt x="423333" y="1044132"/>
                </a:cubicBezTo>
                <a:cubicBezTo>
                  <a:pt x="421624" y="1054384"/>
                  <a:pt x="416018" y="1104302"/>
                  <a:pt x="406400" y="1120332"/>
                </a:cubicBezTo>
                <a:cubicBezTo>
                  <a:pt x="402293" y="1127177"/>
                  <a:pt x="395111" y="1131621"/>
                  <a:pt x="389466" y="1137265"/>
                </a:cubicBezTo>
                <a:cubicBezTo>
                  <a:pt x="392288" y="1154198"/>
                  <a:pt x="389416" y="1173160"/>
                  <a:pt x="397933" y="1188065"/>
                </a:cubicBezTo>
                <a:cubicBezTo>
                  <a:pt x="402361" y="1195814"/>
                  <a:pt x="414408" y="1196532"/>
                  <a:pt x="423333" y="1196532"/>
                </a:cubicBezTo>
                <a:cubicBezTo>
                  <a:pt x="443289" y="1196532"/>
                  <a:pt x="462844" y="1190887"/>
                  <a:pt x="482600" y="1188065"/>
                </a:cubicBezTo>
                <a:cubicBezTo>
                  <a:pt x="491067" y="1185243"/>
                  <a:pt x="500018" y="1183590"/>
                  <a:pt x="508000" y="1179599"/>
                </a:cubicBezTo>
                <a:cubicBezTo>
                  <a:pt x="517102" y="1175048"/>
                  <a:pt x="524101" y="1166798"/>
                  <a:pt x="533400" y="1162665"/>
                </a:cubicBezTo>
                <a:cubicBezTo>
                  <a:pt x="549711" y="1155416"/>
                  <a:pt x="567267" y="1151376"/>
                  <a:pt x="584200" y="1145732"/>
                </a:cubicBezTo>
                <a:lnTo>
                  <a:pt x="609600" y="1137265"/>
                </a:lnTo>
                <a:cubicBezTo>
                  <a:pt x="677333" y="1140087"/>
                  <a:pt x="745423" y="1138246"/>
                  <a:pt x="812800" y="1145732"/>
                </a:cubicBezTo>
                <a:cubicBezTo>
                  <a:pt x="822913" y="1146856"/>
                  <a:pt x="831843" y="1154719"/>
                  <a:pt x="838200" y="1162665"/>
                </a:cubicBezTo>
                <a:cubicBezTo>
                  <a:pt x="843775" y="1169634"/>
                  <a:pt x="843844" y="1179598"/>
                  <a:pt x="846666" y="1188065"/>
                </a:cubicBezTo>
                <a:cubicBezTo>
                  <a:pt x="843844" y="1202176"/>
                  <a:pt x="850695" y="1223259"/>
                  <a:pt x="838200" y="1230399"/>
                </a:cubicBezTo>
                <a:cubicBezTo>
                  <a:pt x="784616" y="1261019"/>
                  <a:pt x="787400" y="1232597"/>
                  <a:pt x="787400" y="1213465"/>
                </a:cubicBezTo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олілінія 9"/>
          <p:cNvSpPr/>
          <p:nvPr/>
        </p:nvSpPr>
        <p:spPr>
          <a:xfrm>
            <a:off x="3225800" y="1735667"/>
            <a:ext cx="1718733" cy="812800"/>
          </a:xfrm>
          <a:custGeom>
            <a:avLst/>
            <a:gdLst>
              <a:gd name="connsiteX0" fmla="*/ 67733 w 1718733"/>
              <a:gd name="connsiteY0" fmla="*/ 728133 h 812800"/>
              <a:gd name="connsiteX1" fmla="*/ 262467 w 1718733"/>
              <a:gd name="connsiteY1" fmla="*/ 736600 h 812800"/>
              <a:gd name="connsiteX2" fmla="*/ 313267 w 1718733"/>
              <a:gd name="connsiteY2" fmla="*/ 702733 h 812800"/>
              <a:gd name="connsiteX3" fmla="*/ 347133 w 1718733"/>
              <a:gd name="connsiteY3" fmla="*/ 677333 h 812800"/>
              <a:gd name="connsiteX4" fmla="*/ 381000 w 1718733"/>
              <a:gd name="connsiteY4" fmla="*/ 626533 h 812800"/>
              <a:gd name="connsiteX5" fmla="*/ 457200 w 1718733"/>
              <a:gd name="connsiteY5" fmla="*/ 609600 h 812800"/>
              <a:gd name="connsiteX6" fmla="*/ 482600 w 1718733"/>
              <a:gd name="connsiteY6" fmla="*/ 601133 h 812800"/>
              <a:gd name="connsiteX7" fmla="*/ 524933 w 1718733"/>
              <a:gd name="connsiteY7" fmla="*/ 635000 h 812800"/>
              <a:gd name="connsiteX8" fmla="*/ 550333 w 1718733"/>
              <a:gd name="connsiteY8" fmla="*/ 651933 h 812800"/>
              <a:gd name="connsiteX9" fmla="*/ 575733 w 1718733"/>
              <a:gd name="connsiteY9" fmla="*/ 643466 h 812800"/>
              <a:gd name="connsiteX10" fmla="*/ 584200 w 1718733"/>
              <a:gd name="connsiteY10" fmla="*/ 609600 h 812800"/>
              <a:gd name="connsiteX11" fmla="*/ 601133 w 1718733"/>
              <a:gd name="connsiteY11" fmla="*/ 592666 h 812800"/>
              <a:gd name="connsiteX12" fmla="*/ 643467 w 1718733"/>
              <a:gd name="connsiteY12" fmla="*/ 635000 h 812800"/>
              <a:gd name="connsiteX13" fmla="*/ 677333 w 1718733"/>
              <a:gd name="connsiteY13" fmla="*/ 711200 h 812800"/>
              <a:gd name="connsiteX14" fmla="*/ 762000 w 1718733"/>
              <a:gd name="connsiteY14" fmla="*/ 728133 h 812800"/>
              <a:gd name="connsiteX15" fmla="*/ 787400 w 1718733"/>
              <a:gd name="connsiteY15" fmla="*/ 762000 h 812800"/>
              <a:gd name="connsiteX16" fmla="*/ 829733 w 1718733"/>
              <a:gd name="connsiteY16" fmla="*/ 812800 h 812800"/>
              <a:gd name="connsiteX17" fmla="*/ 863600 w 1718733"/>
              <a:gd name="connsiteY17" fmla="*/ 804333 h 812800"/>
              <a:gd name="connsiteX18" fmla="*/ 855133 w 1718733"/>
              <a:gd name="connsiteY18" fmla="*/ 762000 h 812800"/>
              <a:gd name="connsiteX19" fmla="*/ 846667 w 1718733"/>
              <a:gd name="connsiteY19" fmla="*/ 711200 h 812800"/>
              <a:gd name="connsiteX20" fmla="*/ 829733 w 1718733"/>
              <a:gd name="connsiteY20" fmla="*/ 694266 h 812800"/>
              <a:gd name="connsiteX21" fmla="*/ 812800 w 1718733"/>
              <a:gd name="connsiteY21" fmla="*/ 668866 h 812800"/>
              <a:gd name="connsiteX22" fmla="*/ 821267 w 1718733"/>
              <a:gd name="connsiteY22" fmla="*/ 635000 h 812800"/>
              <a:gd name="connsiteX23" fmla="*/ 863600 w 1718733"/>
              <a:gd name="connsiteY23" fmla="*/ 601133 h 812800"/>
              <a:gd name="connsiteX24" fmla="*/ 872067 w 1718733"/>
              <a:gd name="connsiteY24" fmla="*/ 575733 h 812800"/>
              <a:gd name="connsiteX25" fmla="*/ 889000 w 1718733"/>
              <a:gd name="connsiteY25" fmla="*/ 491066 h 812800"/>
              <a:gd name="connsiteX26" fmla="*/ 914400 w 1718733"/>
              <a:gd name="connsiteY26" fmla="*/ 474133 h 812800"/>
              <a:gd name="connsiteX27" fmla="*/ 999067 w 1718733"/>
              <a:gd name="connsiteY27" fmla="*/ 465666 h 812800"/>
              <a:gd name="connsiteX28" fmla="*/ 1024467 w 1718733"/>
              <a:gd name="connsiteY28" fmla="*/ 448733 h 812800"/>
              <a:gd name="connsiteX29" fmla="*/ 1058333 w 1718733"/>
              <a:gd name="connsiteY29" fmla="*/ 397933 h 812800"/>
              <a:gd name="connsiteX30" fmla="*/ 1075267 w 1718733"/>
              <a:gd name="connsiteY30" fmla="*/ 381000 h 812800"/>
              <a:gd name="connsiteX31" fmla="*/ 1143000 w 1718733"/>
              <a:gd name="connsiteY31" fmla="*/ 372533 h 812800"/>
              <a:gd name="connsiteX32" fmla="*/ 1168400 w 1718733"/>
              <a:gd name="connsiteY32" fmla="*/ 364066 h 812800"/>
              <a:gd name="connsiteX33" fmla="*/ 1219200 w 1718733"/>
              <a:gd name="connsiteY33" fmla="*/ 330200 h 812800"/>
              <a:gd name="connsiteX34" fmla="*/ 1253067 w 1718733"/>
              <a:gd name="connsiteY34" fmla="*/ 304800 h 812800"/>
              <a:gd name="connsiteX35" fmla="*/ 1278467 w 1718733"/>
              <a:gd name="connsiteY35" fmla="*/ 296333 h 812800"/>
              <a:gd name="connsiteX36" fmla="*/ 1303867 w 1718733"/>
              <a:gd name="connsiteY36" fmla="*/ 279400 h 812800"/>
              <a:gd name="connsiteX37" fmla="*/ 1388533 w 1718733"/>
              <a:gd name="connsiteY37" fmla="*/ 262466 h 812800"/>
              <a:gd name="connsiteX38" fmla="*/ 1422400 w 1718733"/>
              <a:gd name="connsiteY38" fmla="*/ 254000 h 812800"/>
              <a:gd name="connsiteX39" fmla="*/ 1456267 w 1718733"/>
              <a:gd name="connsiteY39" fmla="*/ 355600 h 812800"/>
              <a:gd name="connsiteX40" fmla="*/ 1498600 w 1718733"/>
              <a:gd name="connsiteY40" fmla="*/ 347133 h 812800"/>
              <a:gd name="connsiteX41" fmla="*/ 1540933 w 1718733"/>
              <a:gd name="connsiteY41" fmla="*/ 313266 h 812800"/>
              <a:gd name="connsiteX42" fmla="*/ 1557867 w 1718733"/>
              <a:gd name="connsiteY42" fmla="*/ 254000 h 812800"/>
              <a:gd name="connsiteX43" fmla="*/ 1583267 w 1718733"/>
              <a:gd name="connsiteY43" fmla="*/ 245533 h 812800"/>
              <a:gd name="connsiteX44" fmla="*/ 1718733 w 1718733"/>
              <a:gd name="connsiteY44" fmla="*/ 228600 h 812800"/>
              <a:gd name="connsiteX45" fmla="*/ 1710267 w 1718733"/>
              <a:gd name="connsiteY45" fmla="*/ 160866 h 812800"/>
              <a:gd name="connsiteX46" fmla="*/ 1659467 w 1718733"/>
              <a:gd name="connsiteY46" fmla="*/ 143933 h 812800"/>
              <a:gd name="connsiteX47" fmla="*/ 1634067 w 1718733"/>
              <a:gd name="connsiteY47" fmla="*/ 135466 h 812800"/>
              <a:gd name="connsiteX48" fmla="*/ 1549400 w 1718733"/>
              <a:gd name="connsiteY48" fmla="*/ 143933 h 812800"/>
              <a:gd name="connsiteX49" fmla="*/ 1515533 w 1718733"/>
              <a:gd name="connsiteY49" fmla="*/ 186266 h 812800"/>
              <a:gd name="connsiteX50" fmla="*/ 1481667 w 1718733"/>
              <a:gd name="connsiteY50" fmla="*/ 228600 h 812800"/>
              <a:gd name="connsiteX51" fmla="*/ 1456267 w 1718733"/>
              <a:gd name="connsiteY51" fmla="*/ 220133 h 812800"/>
              <a:gd name="connsiteX52" fmla="*/ 1422400 w 1718733"/>
              <a:gd name="connsiteY52" fmla="*/ 160866 h 812800"/>
              <a:gd name="connsiteX53" fmla="*/ 1397000 w 1718733"/>
              <a:gd name="connsiteY53" fmla="*/ 143933 h 812800"/>
              <a:gd name="connsiteX54" fmla="*/ 1227667 w 1718733"/>
              <a:gd name="connsiteY54" fmla="*/ 118533 h 812800"/>
              <a:gd name="connsiteX55" fmla="*/ 914400 w 1718733"/>
              <a:gd name="connsiteY55" fmla="*/ 110066 h 812800"/>
              <a:gd name="connsiteX56" fmla="*/ 863600 w 1718733"/>
              <a:gd name="connsiteY56" fmla="*/ 93133 h 812800"/>
              <a:gd name="connsiteX57" fmla="*/ 838200 w 1718733"/>
              <a:gd name="connsiteY57" fmla="*/ 76200 h 812800"/>
              <a:gd name="connsiteX58" fmla="*/ 778933 w 1718733"/>
              <a:gd name="connsiteY58" fmla="*/ 67733 h 812800"/>
              <a:gd name="connsiteX59" fmla="*/ 753533 w 1718733"/>
              <a:gd name="connsiteY59" fmla="*/ 42333 h 812800"/>
              <a:gd name="connsiteX60" fmla="*/ 728133 w 1718733"/>
              <a:gd name="connsiteY60" fmla="*/ 0 h 812800"/>
              <a:gd name="connsiteX61" fmla="*/ 651933 w 1718733"/>
              <a:gd name="connsiteY61" fmla="*/ 8466 h 812800"/>
              <a:gd name="connsiteX62" fmla="*/ 601133 w 1718733"/>
              <a:gd name="connsiteY62" fmla="*/ 50800 h 812800"/>
              <a:gd name="connsiteX63" fmla="*/ 575733 w 1718733"/>
              <a:gd name="connsiteY63" fmla="*/ 67733 h 812800"/>
              <a:gd name="connsiteX64" fmla="*/ 567267 w 1718733"/>
              <a:gd name="connsiteY64" fmla="*/ 93133 h 812800"/>
              <a:gd name="connsiteX65" fmla="*/ 533400 w 1718733"/>
              <a:gd name="connsiteY65" fmla="*/ 127000 h 812800"/>
              <a:gd name="connsiteX66" fmla="*/ 516467 w 1718733"/>
              <a:gd name="connsiteY66" fmla="*/ 152400 h 812800"/>
              <a:gd name="connsiteX67" fmla="*/ 491067 w 1718733"/>
              <a:gd name="connsiteY67" fmla="*/ 169333 h 812800"/>
              <a:gd name="connsiteX68" fmla="*/ 406400 w 1718733"/>
              <a:gd name="connsiteY68" fmla="*/ 177800 h 812800"/>
              <a:gd name="connsiteX69" fmla="*/ 338667 w 1718733"/>
              <a:gd name="connsiteY69" fmla="*/ 177800 h 812800"/>
              <a:gd name="connsiteX70" fmla="*/ 321733 w 1718733"/>
              <a:gd name="connsiteY70" fmla="*/ 160866 h 812800"/>
              <a:gd name="connsiteX71" fmla="*/ 313267 w 1718733"/>
              <a:gd name="connsiteY71" fmla="*/ 93133 h 812800"/>
              <a:gd name="connsiteX72" fmla="*/ 287867 w 1718733"/>
              <a:gd name="connsiteY72" fmla="*/ 84666 h 812800"/>
              <a:gd name="connsiteX73" fmla="*/ 254000 w 1718733"/>
              <a:gd name="connsiteY73" fmla="*/ 67733 h 812800"/>
              <a:gd name="connsiteX74" fmla="*/ 186267 w 1718733"/>
              <a:gd name="connsiteY74" fmla="*/ 76200 h 812800"/>
              <a:gd name="connsiteX75" fmla="*/ 160867 w 1718733"/>
              <a:gd name="connsiteY75" fmla="*/ 84666 h 812800"/>
              <a:gd name="connsiteX76" fmla="*/ 152400 w 1718733"/>
              <a:gd name="connsiteY76" fmla="*/ 110066 h 812800"/>
              <a:gd name="connsiteX77" fmla="*/ 118533 w 1718733"/>
              <a:gd name="connsiteY77" fmla="*/ 186266 h 812800"/>
              <a:gd name="connsiteX78" fmla="*/ 110067 w 1718733"/>
              <a:gd name="connsiteY78" fmla="*/ 220133 h 812800"/>
              <a:gd name="connsiteX79" fmla="*/ 76200 w 1718733"/>
              <a:gd name="connsiteY79" fmla="*/ 254000 h 812800"/>
              <a:gd name="connsiteX80" fmla="*/ 42333 w 1718733"/>
              <a:gd name="connsiteY80" fmla="*/ 296333 h 812800"/>
              <a:gd name="connsiteX81" fmla="*/ 33867 w 1718733"/>
              <a:gd name="connsiteY81" fmla="*/ 321733 h 812800"/>
              <a:gd name="connsiteX82" fmla="*/ 0 w 1718733"/>
              <a:gd name="connsiteY82" fmla="*/ 355600 h 812800"/>
              <a:gd name="connsiteX83" fmla="*/ 8467 w 1718733"/>
              <a:gd name="connsiteY83" fmla="*/ 381000 h 812800"/>
              <a:gd name="connsiteX84" fmla="*/ 33867 w 1718733"/>
              <a:gd name="connsiteY84" fmla="*/ 397933 h 812800"/>
              <a:gd name="connsiteX85" fmla="*/ 127000 w 1718733"/>
              <a:gd name="connsiteY85" fmla="*/ 448733 h 812800"/>
              <a:gd name="connsiteX86" fmla="*/ 143933 w 1718733"/>
              <a:gd name="connsiteY86" fmla="*/ 474133 h 812800"/>
              <a:gd name="connsiteX87" fmla="*/ 143933 w 1718733"/>
              <a:gd name="connsiteY87" fmla="*/ 541866 h 812800"/>
              <a:gd name="connsiteX88" fmla="*/ 127000 w 1718733"/>
              <a:gd name="connsiteY88" fmla="*/ 567266 h 812800"/>
              <a:gd name="connsiteX89" fmla="*/ 135467 w 1718733"/>
              <a:gd name="connsiteY89" fmla="*/ 635000 h 812800"/>
              <a:gd name="connsiteX90" fmla="*/ 160867 w 1718733"/>
              <a:gd name="connsiteY90" fmla="*/ 651933 h 812800"/>
              <a:gd name="connsiteX91" fmla="*/ 220133 w 1718733"/>
              <a:gd name="connsiteY91" fmla="*/ 711200 h 812800"/>
              <a:gd name="connsiteX92" fmla="*/ 304800 w 1718733"/>
              <a:gd name="connsiteY92" fmla="*/ 694266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1718733" h="812800">
                <a:moveTo>
                  <a:pt x="67733" y="728133"/>
                </a:moveTo>
                <a:cubicBezTo>
                  <a:pt x="188483" y="752282"/>
                  <a:pt x="123704" y="747273"/>
                  <a:pt x="262467" y="736600"/>
                </a:cubicBezTo>
                <a:cubicBezTo>
                  <a:pt x="305672" y="722198"/>
                  <a:pt x="272908" y="737326"/>
                  <a:pt x="313267" y="702733"/>
                </a:cubicBezTo>
                <a:cubicBezTo>
                  <a:pt x="323981" y="693550"/>
                  <a:pt x="337758" y="687880"/>
                  <a:pt x="347133" y="677333"/>
                </a:cubicBezTo>
                <a:cubicBezTo>
                  <a:pt x="360654" y="662122"/>
                  <a:pt x="361693" y="632969"/>
                  <a:pt x="381000" y="626533"/>
                </a:cubicBezTo>
                <a:cubicBezTo>
                  <a:pt x="422686" y="612637"/>
                  <a:pt x="397597" y="619533"/>
                  <a:pt x="457200" y="609600"/>
                </a:cubicBezTo>
                <a:cubicBezTo>
                  <a:pt x="465667" y="606778"/>
                  <a:pt x="473797" y="599666"/>
                  <a:pt x="482600" y="601133"/>
                </a:cubicBezTo>
                <a:cubicBezTo>
                  <a:pt x="499061" y="603876"/>
                  <a:pt x="513028" y="625476"/>
                  <a:pt x="524933" y="635000"/>
                </a:cubicBezTo>
                <a:cubicBezTo>
                  <a:pt x="532879" y="641357"/>
                  <a:pt x="541866" y="646289"/>
                  <a:pt x="550333" y="651933"/>
                </a:cubicBezTo>
                <a:cubicBezTo>
                  <a:pt x="558800" y="649111"/>
                  <a:pt x="570158" y="650435"/>
                  <a:pt x="575733" y="643466"/>
                </a:cubicBezTo>
                <a:cubicBezTo>
                  <a:pt x="583002" y="634380"/>
                  <a:pt x="578996" y="620008"/>
                  <a:pt x="584200" y="609600"/>
                </a:cubicBezTo>
                <a:cubicBezTo>
                  <a:pt x="587770" y="602460"/>
                  <a:pt x="595489" y="598311"/>
                  <a:pt x="601133" y="592666"/>
                </a:cubicBezTo>
                <a:cubicBezTo>
                  <a:pt x="615244" y="606777"/>
                  <a:pt x="637156" y="616068"/>
                  <a:pt x="643467" y="635000"/>
                </a:cubicBezTo>
                <a:cubicBezTo>
                  <a:pt x="646807" y="645019"/>
                  <a:pt x="660083" y="699700"/>
                  <a:pt x="677333" y="711200"/>
                </a:cubicBezTo>
                <a:cubicBezTo>
                  <a:pt x="685751" y="716812"/>
                  <a:pt x="761837" y="728106"/>
                  <a:pt x="762000" y="728133"/>
                </a:cubicBezTo>
                <a:cubicBezTo>
                  <a:pt x="770467" y="739422"/>
                  <a:pt x="778217" y="751286"/>
                  <a:pt x="787400" y="762000"/>
                </a:cubicBezTo>
                <a:cubicBezTo>
                  <a:pt x="836292" y="819041"/>
                  <a:pt x="792308" y="756662"/>
                  <a:pt x="829733" y="812800"/>
                </a:cubicBezTo>
                <a:cubicBezTo>
                  <a:pt x="841022" y="809978"/>
                  <a:pt x="858396" y="814741"/>
                  <a:pt x="863600" y="804333"/>
                </a:cubicBezTo>
                <a:cubicBezTo>
                  <a:pt x="870036" y="791462"/>
                  <a:pt x="857707" y="776158"/>
                  <a:pt x="855133" y="762000"/>
                </a:cubicBezTo>
                <a:cubicBezTo>
                  <a:pt x="852062" y="745110"/>
                  <a:pt x="852695" y="727274"/>
                  <a:pt x="846667" y="711200"/>
                </a:cubicBezTo>
                <a:cubicBezTo>
                  <a:pt x="843864" y="703725"/>
                  <a:pt x="834720" y="700500"/>
                  <a:pt x="829733" y="694266"/>
                </a:cubicBezTo>
                <a:cubicBezTo>
                  <a:pt x="823376" y="686320"/>
                  <a:pt x="818444" y="677333"/>
                  <a:pt x="812800" y="668866"/>
                </a:cubicBezTo>
                <a:cubicBezTo>
                  <a:pt x="815622" y="657577"/>
                  <a:pt x="813998" y="644086"/>
                  <a:pt x="821267" y="635000"/>
                </a:cubicBezTo>
                <a:cubicBezTo>
                  <a:pt x="886366" y="553628"/>
                  <a:pt x="807459" y="713414"/>
                  <a:pt x="863600" y="601133"/>
                </a:cubicBezTo>
                <a:cubicBezTo>
                  <a:pt x="867591" y="593151"/>
                  <a:pt x="870060" y="584429"/>
                  <a:pt x="872067" y="575733"/>
                </a:cubicBezTo>
                <a:cubicBezTo>
                  <a:pt x="878539" y="547689"/>
                  <a:pt x="877930" y="517633"/>
                  <a:pt x="889000" y="491066"/>
                </a:cubicBezTo>
                <a:cubicBezTo>
                  <a:pt x="892914" y="481673"/>
                  <a:pt x="904485" y="476421"/>
                  <a:pt x="914400" y="474133"/>
                </a:cubicBezTo>
                <a:cubicBezTo>
                  <a:pt x="942037" y="467755"/>
                  <a:pt x="970845" y="468488"/>
                  <a:pt x="999067" y="465666"/>
                </a:cubicBezTo>
                <a:cubicBezTo>
                  <a:pt x="1007534" y="460022"/>
                  <a:pt x="1017766" y="456391"/>
                  <a:pt x="1024467" y="448733"/>
                </a:cubicBezTo>
                <a:cubicBezTo>
                  <a:pt x="1037868" y="433417"/>
                  <a:pt x="1043942" y="412323"/>
                  <a:pt x="1058333" y="397933"/>
                </a:cubicBezTo>
                <a:cubicBezTo>
                  <a:pt x="1063978" y="392289"/>
                  <a:pt x="1067621" y="383294"/>
                  <a:pt x="1075267" y="381000"/>
                </a:cubicBezTo>
                <a:cubicBezTo>
                  <a:pt x="1097061" y="374462"/>
                  <a:pt x="1120422" y="375355"/>
                  <a:pt x="1143000" y="372533"/>
                </a:cubicBezTo>
                <a:cubicBezTo>
                  <a:pt x="1151467" y="369711"/>
                  <a:pt x="1160598" y="368400"/>
                  <a:pt x="1168400" y="364066"/>
                </a:cubicBezTo>
                <a:cubicBezTo>
                  <a:pt x="1186190" y="354183"/>
                  <a:pt x="1202919" y="342411"/>
                  <a:pt x="1219200" y="330200"/>
                </a:cubicBezTo>
                <a:cubicBezTo>
                  <a:pt x="1230489" y="321733"/>
                  <a:pt x="1240815" y="311801"/>
                  <a:pt x="1253067" y="304800"/>
                </a:cubicBezTo>
                <a:cubicBezTo>
                  <a:pt x="1260816" y="300372"/>
                  <a:pt x="1270485" y="300324"/>
                  <a:pt x="1278467" y="296333"/>
                </a:cubicBezTo>
                <a:cubicBezTo>
                  <a:pt x="1287568" y="291782"/>
                  <a:pt x="1294766" y="283951"/>
                  <a:pt x="1303867" y="279400"/>
                </a:cubicBezTo>
                <a:cubicBezTo>
                  <a:pt x="1328708" y="266980"/>
                  <a:pt x="1364015" y="266924"/>
                  <a:pt x="1388533" y="262466"/>
                </a:cubicBezTo>
                <a:cubicBezTo>
                  <a:pt x="1399982" y="260384"/>
                  <a:pt x="1411111" y="256822"/>
                  <a:pt x="1422400" y="254000"/>
                </a:cubicBezTo>
                <a:cubicBezTo>
                  <a:pt x="1495960" y="278518"/>
                  <a:pt x="1382071" y="231939"/>
                  <a:pt x="1456267" y="355600"/>
                </a:cubicBezTo>
                <a:cubicBezTo>
                  <a:pt x="1463671" y="367940"/>
                  <a:pt x="1484489" y="349955"/>
                  <a:pt x="1498600" y="347133"/>
                </a:cubicBezTo>
                <a:cubicBezTo>
                  <a:pt x="1507576" y="341149"/>
                  <a:pt x="1534900" y="325333"/>
                  <a:pt x="1540933" y="313266"/>
                </a:cubicBezTo>
                <a:cubicBezTo>
                  <a:pt x="1541153" y="312826"/>
                  <a:pt x="1553706" y="258161"/>
                  <a:pt x="1557867" y="254000"/>
                </a:cubicBezTo>
                <a:cubicBezTo>
                  <a:pt x="1564178" y="247689"/>
                  <a:pt x="1574452" y="246925"/>
                  <a:pt x="1583267" y="245533"/>
                </a:cubicBezTo>
                <a:cubicBezTo>
                  <a:pt x="1628217" y="238436"/>
                  <a:pt x="1673578" y="234244"/>
                  <a:pt x="1718733" y="228600"/>
                </a:cubicBezTo>
                <a:cubicBezTo>
                  <a:pt x="1715911" y="206022"/>
                  <a:pt x="1723315" y="179507"/>
                  <a:pt x="1710267" y="160866"/>
                </a:cubicBezTo>
                <a:cubicBezTo>
                  <a:pt x="1700031" y="146243"/>
                  <a:pt x="1676400" y="149577"/>
                  <a:pt x="1659467" y="143933"/>
                </a:cubicBezTo>
                <a:lnTo>
                  <a:pt x="1634067" y="135466"/>
                </a:lnTo>
                <a:cubicBezTo>
                  <a:pt x="1605845" y="138288"/>
                  <a:pt x="1577037" y="137555"/>
                  <a:pt x="1549400" y="143933"/>
                </a:cubicBezTo>
                <a:cubicBezTo>
                  <a:pt x="1517132" y="151379"/>
                  <a:pt x="1526729" y="163875"/>
                  <a:pt x="1515533" y="186266"/>
                </a:cubicBezTo>
                <a:cubicBezTo>
                  <a:pt x="1504853" y="207627"/>
                  <a:pt x="1497416" y="212850"/>
                  <a:pt x="1481667" y="228600"/>
                </a:cubicBezTo>
                <a:cubicBezTo>
                  <a:pt x="1473200" y="225778"/>
                  <a:pt x="1463123" y="225846"/>
                  <a:pt x="1456267" y="220133"/>
                </a:cubicBezTo>
                <a:cubicBezTo>
                  <a:pt x="1376556" y="153706"/>
                  <a:pt x="1466292" y="215730"/>
                  <a:pt x="1422400" y="160866"/>
                </a:cubicBezTo>
                <a:cubicBezTo>
                  <a:pt x="1416043" y="152920"/>
                  <a:pt x="1406299" y="148066"/>
                  <a:pt x="1397000" y="143933"/>
                </a:cubicBezTo>
                <a:cubicBezTo>
                  <a:pt x="1337738" y="117595"/>
                  <a:pt x="1299386" y="121346"/>
                  <a:pt x="1227667" y="118533"/>
                </a:cubicBezTo>
                <a:cubicBezTo>
                  <a:pt x="1123287" y="114439"/>
                  <a:pt x="1018822" y="112888"/>
                  <a:pt x="914400" y="110066"/>
                </a:cubicBezTo>
                <a:cubicBezTo>
                  <a:pt x="897467" y="104422"/>
                  <a:pt x="878452" y="103034"/>
                  <a:pt x="863600" y="93133"/>
                </a:cubicBezTo>
                <a:cubicBezTo>
                  <a:pt x="855133" y="87489"/>
                  <a:pt x="847946" y="79124"/>
                  <a:pt x="838200" y="76200"/>
                </a:cubicBezTo>
                <a:cubicBezTo>
                  <a:pt x="819085" y="70466"/>
                  <a:pt x="798689" y="70555"/>
                  <a:pt x="778933" y="67733"/>
                </a:cubicBezTo>
                <a:cubicBezTo>
                  <a:pt x="770466" y="59266"/>
                  <a:pt x="760175" y="52296"/>
                  <a:pt x="753533" y="42333"/>
                </a:cubicBezTo>
                <a:cubicBezTo>
                  <a:pt x="709574" y="-23607"/>
                  <a:pt x="780867" y="52731"/>
                  <a:pt x="728133" y="0"/>
                </a:cubicBezTo>
                <a:cubicBezTo>
                  <a:pt x="702733" y="2822"/>
                  <a:pt x="676726" y="2268"/>
                  <a:pt x="651933" y="8466"/>
                </a:cubicBezTo>
                <a:cubicBezTo>
                  <a:pt x="633916" y="12970"/>
                  <a:pt x="613318" y="40646"/>
                  <a:pt x="601133" y="50800"/>
                </a:cubicBezTo>
                <a:cubicBezTo>
                  <a:pt x="593316" y="57314"/>
                  <a:pt x="584200" y="62089"/>
                  <a:pt x="575733" y="67733"/>
                </a:cubicBezTo>
                <a:cubicBezTo>
                  <a:pt x="572911" y="76200"/>
                  <a:pt x="572454" y="85871"/>
                  <a:pt x="567267" y="93133"/>
                </a:cubicBezTo>
                <a:cubicBezTo>
                  <a:pt x="557988" y="106124"/>
                  <a:pt x="542256" y="113716"/>
                  <a:pt x="533400" y="127000"/>
                </a:cubicBezTo>
                <a:cubicBezTo>
                  <a:pt x="527756" y="135467"/>
                  <a:pt x="523662" y="145205"/>
                  <a:pt x="516467" y="152400"/>
                </a:cubicBezTo>
                <a:cubicBezTo>
                  <a:pt x="509272" y="159595"/>
                  <a:pt x="500982" y="167045"/>
                  <a:pt x="491067" y="169333"/>
                </a:cubicBezTo>
                <a:cubicBezTo>
                  <a:pt x="463430" y="175711"/>
                  <a:pt x="434622" y="174978"/>
                  <a:pt x="406400" y="177800"/>
                </a:cubicBezTo>
                <a:cubicBezTo>
                  <a:pt x="376298" y="185325"/>
                  <a:pt x="368769" y="192851"/>
                  <a:pt x="338667" y="177800"/>
                </a:cubicBezTo>
                <a:cubicBezTo>
                  <a:pt x="331527" y="174230"/>
                  <a:pt x="327378" y="166511"/>
                  <a:pt x="321733" y="160866"/>
                </a:cubicBezTo>
                <a:cubicBezTo>
                  <a:pt x="318911" y="138288"/>
                  <a:pt x="322508" y="113925"/>
                  <a:pt x="313267" y="93133"/>
                </a:cubicBezTo>
                <a:cubicBezTo>
                  <a:pt x="309642" y="84977"/>
                  <a:pt x="296070" y="88182"/>
                  <a:pt x="287867" y="84666"/>
                </a:cubicBezTo>
                <a:cubicBezTo>
                  <a:pt x="276266" y="79694"/>
                  <a:pt x="265289" y="73377"/>
                  <a:pt x="254000" y="67733"/>
                </a:cubicBezTo>
                <a:cubicBezTo>
                  <a:pt x="231422" y="70555"/>
                  <a:pt x="208653" y="72130"/>
                  <a:pt x="186267" y="76200"/>
                </a:cubicBezTo>
                <a:cubicBezTo>
                  <a:pt x="177486" y="77796"/>
                  <a:pt x="167178" y="78355"/>
                  <a:pt x="160867" y="84666"/>
                </a:cubicBezTo>
                <a:cubicBezTo>
                  <a:pt x="154556" y="90977"/>
                  <a:pt x="156391" y="102084"/>
                  <a:pt x="152400" y="110066"/>
                </a:cubicBezTo>
                <a:cubicBezTo>
                  <a:pt x="124605" y="165656"/>
                  <a:pt x="140371" y="98907"/>
                  <a:pt x="118533" y="186266"/>
                </a:cubicBezTo>
                <a:cubicBezTo>
                  <a:pt x="115711" y="197555"/>
                  <a:pt x="116234" y="210265"/>
                  <a:pt x="110067" y="220133"/>
                </a:cubicBezTo>
                <a:cubicBezTo>
                  <a:pt x="101606" y="233671"/>
                  <a:pt x="85056" y="240716"/>
                  <a:pt x="76200" y="254000"/>
                </a:cubicBezTo>
                <a:cubicBezTo>
                  <a:pt x="54839" y="286042"/>
                  <a:pt x="66462" y="272205"/>
                  <a:pt x="42333" y="296333"/>
                </a:cubicBezTo>
                <a:cubicBezTo>
                  <a:pt x="39511" y="304800"/>
                  <a:pt x="39054" y="314471"/>
                  <a:pt x="33867" y="321733"/>
                </a:cubicBezTo>
                <a:cubicBezTo>
                  <a:pt x="24588" y="334724"/>
                  <a:pt x="0" y="355600"/>
                  <a:pt x="0" y="355600"/>
                </a:cubicBezTo>
                <a:cubicBezTo>
                  <a:pt x="2822" y="364067"/>
                  <a:pt x="2892" y="374031"/>
                  <a:pt x="8467" y="381000"/>
                </a:cubicBezTo>
                <a:cubicBezTo>
                  <a:pt x="14824" y="388946"/>
                  <a:pt x="24934" y="393060"/>
                  <a:pt x="33867" y="397933"/>
                </a:cubicBezTo>
                <a:cubicBezTo>
                  <a:pt x="139514" y="455559"/>
                  <a:pt x="68982" y="410055"/>
                  <a:pt x="127000" y="448733"/>
                </a:cubicBezTo>
                <a:cubicBezTo>
                  <a:pt x="132644" y="457200"/>
                  <a:pt x="139925" y="464780"/>
                  <a:pt x="143933" y="474133"/>
                </a:cubicBezTo>
                <a:cubicBezTo>
                  <a:pt x="155222" y="500475"/>
                  <a:pt x="155222" y="515524"/>
                  <a:pt x="143933" y="541866"/>
                </a:cubicBezTo>
                <a:cubicBezTo>
                  <a:pt x="139925" y="551219"/>
                  <a:pt x="132644" y="558799"/>
                  <a:pt x="127000" y="567266"/>
                </a:cubicBezTo>
                <a:cubicBezTo>
                  <a:pt x="129822" y="589844"/>
                  <a:pt x="127016" y="613874"/>
                  <a:pt x="135467" y="635000"/>
                </a:cubicBezTo>
                <a:cubicBezTo>
                  <a:pt x="139246" y="644448"/>
                  <a:pt x="154166" y="644275"/>
                  <a:pt x="160867" y="651933"/>
                </a:cubicBezTo>
                <a:cubicBezTo>
                  <a:pt x="216810" y="715868"/>
                  <a:pt x="167916" y="693794"/>
                  <a:pt x="220133" y="711200"/>
                </a:cubicBezTo>
                <a:cubicBezTo>
                  <a:pt x="294129" y="701950"/>
                  <a:pt x="267516" y="712909"/>
                  <a:pt x="304800" y="694266"/>
                </a:cubicBezTo>
              </a:path>
            </a:pathLst>
          </a:cu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олілінія 10"/>
          <p:cNvSpPr/>
          <p:nvPr/>
        </p:nvSpPr>
        <p:spPr>
          <a:xfrm>
            <a:off x="1344425" y="1820095"/>
            <a:ext cx="780708" cy="671097"/>
          </a:xfrm>
          <a:custGeom>
            <a:avLst/>
            <a:gdLst>
              <a:gd name="connsiteX0" fmla="*/ 755308 w 780708"/>
              <a:gd name="connsiteY0" fmla="*/ 398172 h 671097"/>
              <a:gd name="connsiteX1" fmla="*/ 679108 w 780708"/>
              <a:gd name="connsiteY1" fmla="*/ 305038 h 671097"/>
              <a:gd name="connsiteX2" fmla="*/ 653708 w 780708"/>
              <a:gd name="connsiteY2" fmla="*/ 288105 h 671097"/>
              <a:gd name="connsiteX3" fmla="*/ 585975 w 780708"/>
              <a:gd name="connsiteY3" fmla="*/ 271172 h 671097"/>
              <a:gd name="connsiteX4" fmla="*/ 560575 w 780708"/>
              <a:gd name="connsiteY4" fmla="*/ 262705 h 671097"/>
              <a:gd name="connsiteX5" fmla="*/ 535175 w 780708"/>
              <a:gd name="connsiteY5" fmla="*/ 245772 h 671097"/>
              <a:gd name="connsiteX6" fmla="*/ 509775 w 780708"/>
              <a:gd name="connsiteY6" fmla="*/ 237305 h 671097"/>
              <a:gd name="connsiteX7" fmla="*/ 475908 w 780708"/>
              <a:gd name="connsiteY7" fmla="*/ 220372 h 671097"/>
              <a:gd name="connsiteX8" fmla="*/ 442042 w 780708"/>
              <a:gd name="connsiteY8" fmla="*/ 211905 h 671097"/>
              <a:gd name="connsiteX9" fmla="*/ 416642 w 780708"/>
              <a:gd name="connsiteY9" fmla="*/ 203438 h 671097"/>
              <a:gd name="connsiteX10" fmla="*/ 348908 w 780708"/>
              <a:gd name="connsiteY10" fmla="*/ 186505 h 671097"/>
              <a:gd name="connsiteX11" fmla="*/ 331975 w 780708"/>
              <a:gd name="connsiteY11" fmla="*/ 161105 h 671097"/>
              <a:gd name="connsiteX12" fmla="*/ 306575 w 780708"/>
              <a:gd name="connsiteY12" fmla="*/ 144172 h 671097"/>
              <a:gd name="connsiteX13" fmla="*/ 289642 w 780708"/>
              <a:gd name="connsiteY13" fmla="*/ 127238 h 671097"/>
              <a:gd name="connsiteX14" fmla="*/ 264242 w 780708"/>
              <a:gd name="connsiteY14" fmla="*/ 110305 h 671097"/>
              <a:gd name="connsiteX15" fmla="*/ 221908 w 780708"/>
              <a:gd name="connsiteY15" fmla="*/ 67972 h 671097"/>
              <a:gd name="connsiteX16" fmla="*/ 204975 w 780708"/>
              <a:gd name="connsiteY16" fmla="*/ 51038 h 671097"/>
              <a:gd name="connsiteX17" fmla="*/ 145708 w 780708"/>
              <a:gd name="connsiteY17" fmla="*/ 25638 h 671097"/>
              <a:gd name="connsiteX18" fmla="*/ 128775 w 780708"/>
              <a:gd name="connsiteY18" fmla="*/ 238 h 671097"/>
              <a:gd name="connsiteX19" fmla="*/ 103375 w 780708"/>
              <a:gd name="connsiteY19" fmla="*/ 17172 h 671097"/>
              <a:gd name="connsiteX20" fmla="*/ 94908 w 780708"/>
              <a:gd name="connsiteY20" fmla="*/ 42572 h 671097"/>
              <a:gd name="connsiteX21" fmla="*/ 77975 w 780708"/>
              <a:gd name="connsiteY21" fmla="*/ 67972 h 671097"/>
              <a:gd name="connsiteX22" fmla="*/ 44108 w 780708"/>
              <a:gd name="connsiteY22" fmla="*/ 127238 h 671097"/>
              <a:gd name="connsiteX23" fmla="*/ 18708 w 780708"/>
              <a:gd name="connsiteY23" fmla="*/ 178038 h 671097"/>
              <a:gd name="connsiteX24" fmla="*/ 10242 w 780708"/>
              <a:gd name="connsiteY24" fmla="*/ 203438 h 671097"/>
              <a:gd name="connsiteX25" fmla="*/ 10242 w 780708"/>
              <a:gd name="connsiteY25" fmla="*/ 313505 h 671097"/>
              <a:gd name="connsiteX26" fmla="*/ 18708 w 780708"/>
              <a:gd name="connsiteY26" fmla="*/ 389705 h 671097"/>
              <a:gd name="connsiteX27" fmla="*/ 69508 w 780708"/>
              <a:gd name="connsiteY27" fmla="*/ 406638 h 671097"/>
              <a:gd name="connsiteX28" fmla="*/ 94908 w 780708"/>
              <a:gd name="connsiteY28" fmla="*/ 415105 h 671097"/>
              <a:gd name="connsiteX29" fmla="*/ 120308 w 780708"/>
              <a:gd name="connsiteY29" fmla="*/ 423572 h 671097"/>
              <a:gd name="connsiteX30" fmla="*/ 137242 w 780708"/>
              <a:gd name="connsiteY30" fmla="*/ 440505 h 671097"/>
              <a:gd name="connsiteX31" fmla="*/ 145708 w 780708"/>
              <a:gd name="connsiteY31" fmla="*/ 465905 h 671097"/>
              <a:gd name="connsiteX32" fmla="*/ 162642 w 780708"/>
              <a:gd name="connsiteY32" fmla="*/ 491305 h 671097"/>
              <a:gd name="connsiteX33" fmla="*/ 154175 w 780708"/>
              <a:gd name="connsiteY33" fmla="*/ 550572 h 671097"/>
              <a:gd name="connsiteX34" fmla="*/ 128775 w 780708"/>
              <a:gd name="connsiteY34" fmla="*/ 559038 h 671097"/>
              <a:gd name="connsiteX35" fmla="*/ 86442 w 780708"/>
              <a:gd name="connsiteY35" fmla="*/ 567505 h 671097"/>
              <a:gd name="connsiteX36" fmla="*/ 52575 w 780708"/>
              <a:gd name="connsiteY36" fmla="*/ 575972 h 671097"/>
              <a:gd name="connsiteX37" fmla="*/ 44108 w 780708"/>
              <a:gd name="connsiteY37" fmla="*/ 601372 h 671097"/>
              <a:gd name="connsiteX38" fmla="*/ 86442 w 780708"/>
              <a:gd name="connsiteY38" fmla="*/ 609838 h 671097"/>
              <a:gd name="connsiteX39" fmla="*/ 137242 w 780708"/>
              <a:gd name="connsiteY39" fmla="*/ 626772 h 671097"/>
              <a:gd name="connsiteX40" fmla="*/ 162642 w 780708"/>
              <a:gd name="connsiteY40" fmla="*/ 635238 h 671097"/>
              <a:gd name="connsiteX41" fmla="*/ 179575 w 780708"/>
              <a:gd name="connsiteY41" fmla="*/ 669105 h 671097"/>
              <a:gd name="connsiteX42" fmla="*/ 230375 w 780708"/>
              <a:gd name="connsiteY42" fmla="*/ 660638 h 671097"/>
              <a:gd name="connsiteX43" fmla="*/ 281175 w 780708"/>
              <a:gd name="connsiteY43" fmla="*/ 618305 h 671097"/>
              <a:gd name="connsiteX44" fmla="*/ 323508 w 780708"/>
              <a:gd name="connsiteY44" fmla="*/ 626772 h 671097"/>
              <a:gd name="connsiteX45" fmla="*/ 348908 w 780708"/>
              <a:gd name="connsiteY45" fmla="*/ 635238 h 671097"/>
              <a:gd name="connsiteX46" fmla="*/ 408175 w 780708"/>
              <a:gd name="connsiteY46" fmla="*/ 559038 h 671097"/>
              <a:gd name="connsiteX47" fmla="*/ 425108 w 780708"/>
              <a:gd name="connsiteY47" fmla="*/ 533638 h 671097"/>
              <a:gd name="connsiteX48" fmla="*/ 501308 w 780708"/>
              <a:gd name="connsiteY48" fmla="*/ 525172 h 671097"/>
              <a:gd name="connsiteX49" fmla="*/ 518242 w 780708"/>
              <a:gd name="connsiteY49" fmla="*/ 508238 h 671097"/>
              <a:gd name="connsiteX50" fmla="*/ 780708 w 780708"/>
              <a:gd name="connsiteY50" fmla="*/ 465905 h 671097"/>
              <a:gd name="connsiteX51" fmla="*/ 763775 w 780708"/>
              <a:gd name="connsiteY51" fmla="*/ 398172 h 671097"/>
              <a:gd name="connsiteX52" fmla="*/ 746842 w 780708"/>
              <a:gd name="connsiteY52" fmla="*/ 381238 h 671097"/>
              <a:gd name="connsiteX53" fmla="*/ 712975 w 780708"/>
              <a:gd name="connsiteY53" fmla="*/ 321972 h 671097"/>
              <a:gd name="connsiteX54" fmla="*/ 679108 w 780708"/>
              <a:gd name="connsiteY54" fmla="*/ 305038 h 671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780708" h="671097">
                <a:moveTo>
                  <a:pt x="755308" y="398172"/>
                </a:moveTo>
                <a:cubicBezTo>
                  <a:pt x="733511" y="365475"/>
                  <a:pt x="713143" y="327728"/>
                  <a:pt x="679108" y="305038"/>
                </a:cubicBezTo>
                <a:cubicBezTo>
                  <a:pt x="670641" y="299394"/>
                  <a:pt x="663271" y="291582"/>
                  <a:pt x="653708" y="288105"/>
                </a:cubicBezTo>
                <a:cubicBezTo>
                  <a:pt x="631837" y="280152"/>
                  <a:pt x="608053" y="278532"/>
                  <a:pt x="585975" y="271172"/>
                </a:cubicBezTo>
                <a:cubicBezTo>
                  <a:pt x="577508" y="268350"/>
                  <a:pt x="568557" y="266696"/>
                  <a:pt x="560575" y="262705"/>
                </a:cubicBezTo>
                <a:cubicBezTo>
                  <a:pt x="551474" y="258154"/>
                  <a:pt x="544276" y="250323"/>
                  <a:pt x="535175" y="245772"/>
                </a:cubicBezTo>
                <a:cubicBezTo>
                  <a:pt x="527193" y="241781"/>
                  <a:pt x="517978" y="240821"/>
                  <a:pt x="509775" y="237305"/>
                </a:cubicBezTo>
                <a:cubicBezTo>
                  <a:pt x="498174" y="232333"/>
                  <a:pt x="487726" y="224804"/>
                  <a:pt x="475908" y="220372"/>
                </a:cubicBezTo>
                <a:cubicBezTo>
                  <a:pt x="465013" y="216286"/>
                  <a:pt x="453230" y="215102"/>
                  <a:pt x="442042" y="211905"/>
                </a:cubicBezTo>
                <a:cubicBezTo>
                  <a:pt x="433461" y="209453"/>
                  <a:pt x="425300" y="205602"/>
                  <a:pt x="416642" y="203438"/>
                </a:cubicBezTo>
                <a:lnTo>
                  <a:pt x="348908" y="186505"/>
                </a:lnTo>
                <a:cubicBezTo>
                  <a:pt x="343264" y="178038"/>
                  <a:pt x="339170" y="168300"/>
                  <a:pt x="331975" y="161105"/>
                </a:cubicBezTo>
                <a:cubicBezTo>
                  <a:pt x="324780" y="153910"/>
                  <a:pt x="314521" y="150529"/>
                  <a:pt x="306575" y="144172"/>
                </a:cubicBezTo>
                <a:cubicBezTo>
                  <a:pt x="300342" y="139185"/>
                  <a:pt x="295875" y="132225"/>
                  <a:pt x="289642" y="127238"/>
                </a:cubicBezTo>
                <a:cubicBezTo>
                  <a:pt x="281696" y="120881"/>
                  <a:pt x="271900" y="117006"/>
                  <a:pt x="264242" y="110305"/>
                </a:cubicBezTo>
                <a:cubicBezTo>
                  <a:pt x="249223" y="97164"/>
                  <a:pt x="236019" y="82083"/>
                  <a:pt x="221908" y="67972"/>
                </a:cubicBezTo>
                <a:cubicBezTo>
                  <a:pt x="216263" y="62327"/>
                  <a:pt x="212548" y="53562"/>
                  <a:pt x="204975" y="51038"/>
                </a:cubicBezTo>
                <a:cubicBezTo>
                  <a:pt x="167601" y="38581"/>
                  <a:pt x="187557" y="46563"/>
                  <a:pt x="145708" y="25638"/>
                </a:cubicBezTo>
                <a:cubicBezTo>
                  <a:pt x="140064" y="17171"/>
                  <a:pt x="138753" y="2233"/>
                  <a:pt x="128775" y="238"/>
                </a:cubicBezTo>
                <a:cubicBezTo>
                  <a:pt x="118797" y="-1758"/>
                  <a:pt x="109732" y="9226"/>
                  <a:pt x="103375" y="17172"/>
                </a:cubicBezTo>
                <a:cubicBezTo>
                  <a:pt x="97800" y="24141"/>
                  <a:pt x="98899" y="34590"/>
                  <a:pt x="94908" y="42572"/>
                </a:cubicBezTo>
                <a:cubicBezTo>
                  <a:pt x="90357" y="51673"/>
                  <a:pt x="82526" y="58871"/>
                  <a:pt x="77975" y="67972"/>
                </a:cubicBezTo>
                <a:cubicBezTo>
                  <a:pt x="45654" y="132613"/>
                  <a:pt x="105522" y="45354"/>
                  <a:pt x="44108" y="127238"/>
                </a:cubicBezTo>
                <a:cubicBezTo>
                  <a:pt x="22829" y="191081"/>
                  <a:pt x="51534" y="112387"/>
                  <a:pt x="18708" y="178038"/>
                </a:cubicBezTo>
                <a:cubicBezTo>
                  <a:pt x="14717" y="186020"/>
                  <a:pt x="13064" y="194971"/>
                  <a:pt x="10242" y="203438"/>
                </a:cubicBezTo>
                <a:cubicBezTo>
                  <a:pt x="-4706" y="337962"/>
                  <a:pt x="-2058" y="233554"/>
                  <a:pt x="10242" y="313505"/>
                </a:cubicBezTo>
                <a:cubicBezTo>
                  <a:pt x="14128" y="338764"/>
                  <a:pt x="4988" y="368144"/>
                  <a:pt x="18708" y="389705"/>
                </a:cubicBezTo>
                <a:cubicBezTo>
                  <a:pt x="28291" y="404764"/>
                  <a:pt x="52575" y="400994"/>
                  <a:pt x="69508" y="406638"/>
                </a:cubicBezTo>
                <a:lnTo>
                  <a:pt x="94908" y="415105"/>
                </a:lnTo>
                <a:lnTo>
                  <a:pt x="120308" y="423572"/>
                </a:lnTo>
                <a:cubicBezTo>
                  <a:pt x="125953" y="429216"/>
                  <a:pt x="133135" y="433660"/>
                  <a:pt x="137242" y="440505"/>
                </a:cubicBezTo>
                <a:cubicBezTo>
                  <a:pt x="141834" y="448158"/>
                  <a:pt x="141717" y="457923"/>
                  <a:pt x="145708" y="465905"/>
                </a:cubicBezTo>
                <a:cubicBezTo>
                  <a:pt x="150259" y="475007"/>
                  <a:pt x="156997" y="482838"/>
                  <a:pt x="162642" y="491305"/>
                </a:cubicBezTo>
                <a:cubicBezTo>
                  <a:pt x="159820" y="511061"/>
                  <a:pt x="163100" y="532723"/>
                  <a:pt x="154175" y="550572"/>
                </a:cubicBezTo>
                <a:cubicBezTo>
                  <a:pt x="150184" y="558554"/>
                  <a:pt x="137433" y="556874"/>
                  <a:pt x="128775" y="559038"/>
                </a:cubicBezTo>
                <a:cubicBezTo>
                  <a:pt x="114814" y="562528"/>
                  <a:pt x="100490" y="564383"/>
                  <a:pt x="86442" y="567505"/>
                </a:cubicBezTo>
                <a:cubicBezTo>
                  <a:pt x="75083" y="570029"/>
                  <a:pt x="63864" y="573150"/>
                  <a:pt x="52575" y="575972"/>
                </a:cubicBezTo>
                <a:cubicBezTo>
                  <a:pt x="49753" y="584439"/>
                  <a:pt x="37797" y="595061"/>
                  <a:pt x="44108" y="601372"/>
                </a:cubicBezTo>
                <a:cubicBezTo>
                  <a:pt x="54284" y="611548"/>
                  <a:pt x="72558" y="606052"/>
                  <a:pt x="86442" y="609838"/>
                </a:cubicBezTo>
                <a:cubicBezTo>
                  <a:pt x="103662" y="614534"/>
                  <a:pt x="120309" y="621128"/>
                  <a:pt x="137242" y="626772"/>
                </a:cubicBezTo>
                <a:lnTo>
                  <a:pt x="162642" y="635238"/>
                </a:lnTo>
                <a:cubicBezTo>
                  <a:pt x="168286" y="646527"/>
                  <a:pt x="167757" y="664673"/>
                  <a:pt x="179575" y="669105"/>
                </a:cubicBezTo>
                <a:cubicBezTo>
                  <a:pt x="195649" y="675133"/>
                  <a:pt x="214089" y="666067"/>
                  <a:pt x="230375" y="660638"/>
                </a:cubicBezTo>
                <a:cubicBezTo>
                  <a:pt x="248057" y="654744"/>
                  <a:pt x="269385" y="630095"/>
                  <a:pt x="281175" y="618305"/>
                </a:cubicBezTo>
                <a:cubicBezTo>
                  <a:pt x="295286" y="621127"/>
                  <a:pt x="309547" y="623282"/>
                  <a:pt x="323508" y="626772"/>
                </a:cubicBezTo>
                <a:cubicBezTo>
                  <a:pt x="332166" y="628936"/>
                  <a:pt x="340441" y="638060"/>
                  <a:pt x="348908" y="635238"/>
                </a:cubicBezTo>
                <a:cubicBezTo>
                  <a:pt x="365961" y="629553"/>
                  <a:pt x="406313" y="561831"/>
                  <a:pt x="408175" y="559038"/>
                </a:cubicBezTo>
                <a:cubicBezTo>
                  <a:pt x="413819" y="550571"/>
                  <a:pt x="414995" y="534762"/>
                  <a:pt x="425108" y="533638"/>
                </a:cubicBezTo>
                <a:lnTo>
                  <a:pt x="501308" y="525172"/>
                </a:lnTo>
                <a:cubicBezTo>
                  <a:pt x="506953" y="519527"/>
                  <a:pt x="511856" y="513028"/>
                  <a:pt x="518242" y="508238"/>
                </a:cubicBezTo>
                <a:cubicBezTo>
                  <a:pt x="614936" y="435719"/>
                  <a:pt x="593325" y="473401"/>
                  <a:pt x="780708" y="465905"/>
                </a:cubicBezTo>
                <a:cubicBezTo>
                  <a:pt x="778886" y="456795"/>
                  <a:pt x="771587" y="411192"/>
                  <a:pt x="763775" y="398172"/>
                </a:cubicBezTo>
                <a:cubicBezTo>
                  <a:pt x="759668" y="391327"/>
                  <a:pt x="752486" y="386883"/>
                  <a:pt x="746842" y="381238"/>
                </a:cubicBezTo>
                <a:cubicBezTo>
                  <a:pt x="737516" y="334609"/>
                  <a:pt x="749545" y="342869"/>
                  <a:pt x="712975" y="321972"/>
                </a:cubicBezTo>
                <a:cubicBezTo>
                  <a:pt x="702016" y="315710"/>
                  <a:pt x="679108" y="305038"/>
                  <a:pt x="679108" y="305038"/>
                </a:cubicBezTo>
              </a:path>
            </a:pathLst>
          </a:cu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Полілінія 11"/>
          <p:cNvSpPr/>
          <p:nvPr/>
        </p:nvSpPr>
        <p:spPr>
          <a:xfrm>
            <a:off x="1126067" y="1270000"/>
            <a:ext cx="1321390" cy="948267"/>
          </a:xfrm>
          <a:custGeom>
            <a:avLst/>
            <a:gdLst>
              <a:gd name="connsiteX0" fmla="*/ 1236133 w 1321390"/>
              <a:gd name="connsiteY0" fmla="*/ 905933 h 948267"/>
              <a:gd name="connsiteX1" fmla="*/ 1270000 w 1321390"/>
              <a:gd name="connsiteY1" fmla="*/ 863600 h 948267"/>
              <a:gd name="connsiteX2" fmla="*/ 1261533 w 1321390"/>
              <a:gd name="connsiteY2" fmla="*/ 778933 h 948267"/>
              <a:gd name="connsiteX3" fmla="*/ 1227666 w 1321390"/>
              <a:gd name="connsiteY3" fmla="*/ 728133 h 948267"/>
              <a:gd name="connsiteX4" fmla="*/ 1193800 w 1321390"/>
              <a:gd name="connsiteY4" fmla="*/ 719667 h 948267"/>
              <a:gd name="connsiteX5" fmla="*/ 1134533 w 1321390"/>
              <a:gd name="connsiteY5" fmla="*/ 702733 h 948267"/>
              <a:gd name="connsiteX6" fmla="*/ 1126066 w 1321390"/>
              <a:gd name="connsiteY6" fmla="*/ 651933 h 948267"/>
              <a:gd name="connsiteX7" fmla="*/ 1100666 w 1321390"/>
              <a:gd name="connsiteY7" fmla="*/ 635000 h 948267"/>
              <a:gd name="connsiteX8" fmla="*/ 1075266 w 1321390"/>
              <a:gd name="connsiteY8" fmla="*/ 601133 h 948267"/>
              <a:gd name="connsiteX9" fmla="*/ 745066 w 1321390"/>
              <a:gd name="connsiteY9" fmla="*/ 592667 h 948267"/>
              <a:gd name="connsiteX10" fmla="*/ 719666 w 1321390"/>
              <a:gd name="connsiteY10" fmla="*/ 584200 h 948267"/>
              <a:gd name="connsiteX11" fmla="*/ 677333 w 1321390"/>
              <a:gd name="connsiteY11" fmla="*/ 550333 h 948267"/>
              <a:gd name="connsiteX12" fmla="*/ 660400 w 1321390"/>
              <a:gd name="connsiteY12" fmla="*/ 516467 h 948267"/>
              <a:gd name="connsiteX13" fmla="*/ 643466 w 1321390"/>
              <a:gd name="connsiteY13" fmla="*/ 491067 h 948267"/>
              <a:gd name="connsiteX14" fmla="*/ 635000 w 1321390"/>
              <a:gd name="connsiteY14" fmla="*/ 465667 h 948267"/>
              <a:gd name="connsiteX15" fmla="*/ 618066 w 1321390"/>
              <a:gd name="connsiteY15" fmla="*/ 440267 h 948267"/>
              <a:gd name="connsiteX16" fmla="*/ 609600 w 1321390"/>
              <a:gd name="connsiteY16" fmla="*/ 406400 h 948267"/>
              <a:gd name="connsiteX17" fmla="*/ 584200 w 1321390"/>
              <a:gd name="connsiteY17" fmla="*/ 372533 h 948267"/>
              <a:gd name="connsiteX18" fmla="*/ 567266 w 1321390"/>
              <a:gd name="connsiteY18" fmla="*/ 347133 h 948267"/>
              <a:gd name="connsiteX19" fmla="*/ 550333 w 1321390"/>
              <a:gd name="connsiteY19" fmla="*/ 313267 h 948267"/>
              <a:gd name="connsiteX20" fmla="*/ 533400 w 1321390"/>
              <a:gd name="connsiteY20" fmla="*/ 296333 h 948267"/>
              <a:gd name="connsiteX21" fmla="*/ 499533 w 1321390"/>
              <a:gd name="connsiteY21" fmla="*/ 245533 h 948267"/>
              <a:gd name="connsiteX22" fmla="*/ 491066 w 1321390"/>
              <a:gd name="connsiteY22" fmla="*/ 220133 h 948267"/>
              <a:gd name="connsiteX23" fmla="*/ 465666 w 1321390"/>
              <a:gd name="connsiteY23" fmla="*/ 203200 h 948267"/>
              <a:gd name="connsiteX24" fmla="*/ 381000 w 1321390"/>
              <a:gd name="connsiteY24" fmla="*/ 186267 h 948267"/>
              <a:gd name="connsiteX25" fmla="*/ 381000 w 1321390"/>
              <a:gd name="connsiteY25" fmla="*/ 16933 h 948267"/>
              <a:gd name="connsiteX26" fmla="*/ 355600 w 1321390"/>
              <a:gd name="connsiteY26" fmla="*/ 8467 h 948267"/>
              <a:gd name="connsiteX27" fmla="*/ 321733 w 1321390"/>
              <a:gd name="connsiteY27" fmla="*/ 0 h 948267"/>
              <a:gd name="connsiteX28" fmla="*/ 228600 w 1321390"/>
              <a:gd name="connsiteY28" fmla="*/ 8467 h 948267"/>
              <a:gd name="connsiteX29" fmla="*/ 220133 w 1321390"/>
              <a:gd name="connsiteY29" fmla="*/ 33867 h 948267"/>
              <a:gd name="connsiteX30" fmla="*/ 203200 w 1321390"/>
              <a:gd name="connsiteY30" fmla="*/ 67733 h 948267"/>
              <a:gd name="connsiteX31" fmla="*/ 194733 w 1321390"/>
              <a:gd name="connsiteY31" fmla="*/ 93133 h 948267"/>
              <a:gd name="connsiteX32" fmla="*/ 160866 w 1321390"/>
              <a:gd name="connsiteY32" fmla="*/ 143933 h 948267"/>
              <a:gd name="connsiteX33" fmla="*/ 110066 w 1321390"/>
              <a:gd name="connsiteY33" fmla="*/ 169333 h 948267"/>
              <a:gd name="connsiteX34" fmla="*/ 84666 w 1321390"/>
              <a:gd name="connsiteY34" fmla="*/ 177800 h 948267"/>
              <a:gd name="connsiteX35" fmla="*/ 59266 w 1321390"/>
              <a:gd name="connsiteY35" fmla="*/ 203200 h 948267"/>
              <a:gd name="connsiteX36" fmla="*/ 33866 w 1321390"/>
              <a:gd name="connsiteY36" fmla="*/ 245533 h 948267"/>
              <a:gd name="connsiteX37" fmla="*/ 8466 w 1321390"/>
              <a:gd name="connsiteY37" fmla="*/ 321733 h 948267"/>
              <a:gd name="connsiteX38" fmla="*/ 0 w 1321390"/>
              <a:gd name="connsiteY38" fmla="*/ 347133 h 948267"/>
              <a:gd name="connsiteX39" fmla="*/ 16933 w 1321390"/>
              <a:gd name="connsiteY39" fmla="*/ 381000 h 948267"/>
              <a:gd name="connsiteX40" fmla="*/ 76200 w 1321390"/>
              <a:gd name="connsiteY40" fmla="*/ 389467 h 948267"/>
              <a:gd name="connsiteX41" fmla="*/ 101600 w 1321390"/>
              <a:gd name="connsiteY41" fmla="*/ 397933 h 948267"/>
              <a:gd name="connsiteX42" fmla="*/ 135466 w 1321390"/>
              <a:gd name="connsiteY42" fmla="*/ 406400 h 948267"/>
              <a:gd name="connsiteX43" fmla="*/ 160866 w 1321390"/>
              <a:gd name="connsiteY43" fmla="*/ 414867 h 948267"/>
              <a:gd name="connsiteX44" fmla="*/ 203200 w 1321390"/>
              <a:gd name="connsiteY44" fmla="*/ 423333 h 948267"/>
              <a:gd name="connsiteX45" fmla="*/ 270933 w 1321390"/>
              <a:gd name="connsiteY45" fmla="*/ 474133 h 948267"/>
              <a:gd name="connsiteX46" fmla="*/ 296333 w 1321390"/>
              <a:gd name="connsiteY46" fmla="*/ 482600 h 948267"/>
              <a:gd name="connsiteX47" fmla="*/ 313266 w 1321390"/>
              <a:gd name="connsiteY47" fmla="*/ 508000 h 948267"/>
              <a:gd name="connsiteX48" fmla="*/ 347133 w 1321390"/>
              <a:gd name="connsiteY48" fmla="*/ 541867 h 948267"/>
              <a:gd name="connsiteX49" fmla="*/ 381000 w 1321390"/>
              <a:gd name="connsiteY49" fmla="*/ 584200 h 948267"/>
              <a:gd name="connsiteX50" fmla="*/ 406400 w 1321390"/>
              <a:gd name="connsiteY50" fmla="*/ 601133 h 948267"/>
              <a:gd name="connsiteX51" fmla="*/ 423333 w 1321390"/>
              <a:gd name="connsiteY51" fmla="*/ 618067 h 948267"/>
              <a:gd name="connsiteX52" fmla="*/ 448733 w 1321390"/>
              <a:gd name="connsiteY52" fmla="*/ 635000 h 948267"/>
              <a:gd name="connsiteX53" fmla="*/ 499533 w 1321390"/>
              <a:gd name="connsiteY53" fmla="*/ 651933 h 948267"/>
              <a:gd name="connsiteX54" fmla="*/ 524933 w 1321390"/>
              <a:gd name="connsiteY54" fmla="*/ 668867 h 948267"/>
              <a:gd name="connsiteX55" fmla="*/ 541866 w 1321390"/>
              <a:gd name="connsiteY55" fmla="*/ 694267 h 948267"/>
              <a:gd name="connsiteX56" fmla="*/ 592666 w 1321390"/>
              <a:gd name="connsiteY56" fmla="*/ 711200 h 948267"/>
              <a:gd name="connsiteX57" fmla="*/ 618066 w 1321390"/>
              <a:gd name="connsiteY57" fmla="*/ 728133 h 948267"/>
              <a:gd name="connsiteX58" fmla="*/ 677333 w 1321390"/>
              <a:gd name="connsiteY58" fmla="*/ 745067 h 948267"/>
              <a:gd name="connsiteX59" fmla="*/ 702733 w 1321390"/>
              <a:gd name="connsiteY59" fmla="*/ 762000 h 948267"/>
              <a:gd name="connsiteX60" fmla="*/ 736600 w 1321390"/>
              <a:gd name="connsiteY60" fmla="*/ 787400 h 948267"/>
              <a:gd name="connsiteX61" fmla="*/ 787400 w 1321390"/>
              <a:gd name="connsiteY61" fmla="*/ 804333 h 948267"/>
              <a:gd name="connsiteX62" fmla="*/ 812800 w 1321390"/>
              <a:gd name="connsiteY62" fmla="*/ 812800 h 948267"/>
              <a:gd name="connsiteX63" fmla="*/ 956733 w 1321390"/>
              <a:gd name="connsiteY63" fmla="*/ 829733 h 948267"/>
              <a:gd name="connsiteX64" fmla="*/ 982133 w 1321390"/>
              <a:gd name="connsiteY64" fmla="*/ 914400 h 948267"/>
              <a:gd name="connsiteX65" fmla="*/ 1024466 w 1321390"/>
              <a:gd name="connsiteY65" fmla="*/ 948267 h 948267"/>
              <a:gd name="connsiteX66" fmla="*/ 1253066 w 1321390"/>
              <a:gd name="connsiteY66" fmla="*/ 939800 h 948267"/>
              <a:gd name="connsiteX67" fmla="*/ 1278466 w 1321390"/>
              <a:gd name="connsiteY67" fmla="*/ 922867 h 948267"/>
              <a:gd name="connsiteX68" fmla="*/ 1303866 w 1321390"/>
              <a:gd name="connsiteY68" fmla="*/ 914400 h 948267"/>
              <a:gd name="connsiteX69" fmla="*/ 1320800 w 1321390"/>
              <a:gd name="connsiteY69" fmla="*/ 897467 h 948267"/>
              <a:gd name="connsiteX70" fmla="*/ 1312333 w 1321390"/>
              <a:gd name="connsiteY70" fmla="*/ 863600 h 948267"/>
              <a:gd name="connsiteX71" fmla="*/ 1261533 w 1321390"/>
              <a:gd name="connsiteY71" fmla="*/ 829733 h 948267"/>
              <a:gd name="connsiteX72" fmla="*/ 1261533 w 1321390"/>
              <a:gd name="connsiteY72" fmla="*/ 762000 h 948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1321390" h="948267">
                <a:moveTo>
                  <a:pt x="1236133" y="905933"/>
                </a:moveTo>
                <a:cubicBezTo>
                  <a:pt x="1247422" y="891822"/>
                  <a:pt x="1266456" y="881320"/>
                  <a:pt x="1270000" y="863600"/>
                </a:cubicBezTo>
                <a:cubicBezTo>
                  <a:pt x="1275562" y="835788"/>
                  <a:pt x="1265846" y="806966"/>
                  <a:pt x="1261533" y="778933"/>
                </a:cubicBezTo>
                <a:cubicBezTo>
                  <a:pt x="1258222" y="757414"/>
                  <a:pt x="1247379" y="739397"/>
                  <a:pt x="1227666" y="728133"/>
                </a:cubicBezTo>
                <a:cubicBezTo>
                  <a:pt x="1217563" y="722360"/>
                  <a:pt x="1204988" y="722864"/>
                  <a:pt x="1193800" y="719667"/>
                </a:cubicBezTo>
                <a:cubicBezTo>
                  <a:pt x="1108746" y="695366"/>
                  <a:pt x="1240445" y="729212"/>
                  <a:pt x="1134533" y="702733"/>
                </a:cubicBezTo>
                <a:cubicBezTo>
                  <a:pt x="1131711" y="685800"/>
                  <a:pt x="1133743" y="667288"/>
                  <a:pt x="1126066" y="651933"/>
                </a:cubicBezTo>
                <a:cubicBezTo>
                  <a:pt x="1121515" y="642832"/>
                  <a:pt x="1107861" y="642195"/>
                  <a:pt x="1100666" y="635000"/>
                </a:cubicBezTo>
                <a:cubicBezTo>
                  <a:pt x="1090688" y="625022"/>
                  <a:pt x="1089278" y="602801"/>
                  <a:pt x="1075266" y="601133"/>
                </a:cubicBezTo>
                <a:cubicBezTo>
                  <a:pt x="965935" y="588118"/>
                  <a:pt x="855133" y="595489"/>
                  <a:pt x="745066" y="592667"/>
                </a:cubicBezTo>
                <a:cubicBezTo>
                  <a:pt x="736599" y="589845"/>
                  <a:pt x="727648" y="588191"/>
                  <a:pt x="719666" y="584200"/>
                </a:cubicBezTo>
                <a:cubicBezTo>
                  <a:pt x="708341" y="578537"/>
                  <a:pt x="685209" y="562148"/>
                  <a:pt x="677333" y="550333"/>
                </a:cubicBezTo>
                <a:cubicBezTo>
                  <a:pt x="670332" y="539832"/>
                  <a:pt x="666662" y="527425"/>
                  <a:pt x="660400" y="516467"/>
                </a:cubicBezTo>
                <a:cubicBezTo>
                  <a:pt x="655351" y="507632"/>
                  <a:pt x="649111" y="499534"/>
                  <a:pt x="643466" y="491067"/>
                </a:cubicBezTo>
                <a:cubicBezTo>
                  <a:pt x="640644" y="482600"/>
                  <a:pt x="638991" y="473649"/>
                  <a:pt x="635000" y="465667"/>
                </a:cubicBezTo>
                <a:cubicBezTo>
                  <a:pt x="630449" y="456565"/>
                  <a:pt x="622074" y="449620"/>
                  <a:pt x="618066" y="440267"/>
                </a:cubicBezTo>
                <a:cubicBezTo>
                  <a:pt x="613482" y="429571"/>
                  <a:pt x="614804" y="416808"/>
                  <a:pt x="609600" y="406400"/>
                </a:cubicBezTo>
                <a:cubicBezTo>
                  <a:pt x="603289" y="393778"/>
                  <a:pt x="592402" y="384016"/>
                  <a:pt x="584200" y="372533"/>
                </a:cubicBezTo>
                <a:cubicBezTo>
                  <a:pt x="578285" y="364253"/>
                  <a:pt x="572315" y="355968"/>
                  <a:pt x="567266" y="347133"/>
                </a:cubicBezTo>
                <a:cubicBezTo>
                  <a:pt x="561004" y="336175"/>
                  <a:pt x="557334" y="323768"/>
                  <a:pt x="550333" y="313267"/>
                </a:cubicBezTo>
                <a:cubicBezTo>
                  <a:pt x="545905" y="306625"/>
                  <a:pt x="538189" y="302719"/>
                  <a:pt x="533400" y="296333"/>
                </a:cubicBezTo>
                <a:cubicBezTo>
                  <a:pt x="521189" y="280052"/>
                  <a:pt x="505969" y="264840"/>
                  <a:pt x="499533" y="245533"/>
                </a:cubicBezTo>
                <a:cubicBezTo>
                  <a:pt x="496711" y="237066"/>
                  <a:pt x="496641" y="227102"/>
                  <a:pt x="491066" y="220133"/>
                </a:cubicBezTo>
                <a:cubicBezTo>
                  <a:pt x="484709" y="212187"/>
                  <a:pt x="474767" y="207751"/>
                  <a:pt x="465666" y="203200"/>
                </a:cubicBezTo>
                <a:cubicBezTo>
                  <a:pt x="442020" y="191377"/>
                  <a:pt x="402847" y="189388"/>
                  <a:pt x="381000" y="186267"/>
                </a:cubicBezTo>
                <a:cubicBezTo>
                  <a:pt x="391563" y="122883"/>
                  <a:pt x="400875" y="91467"/>
                  <a:pt x="381000" y="16933"/>
                </a:cubicBezTo>
                <a:cubicBezTo>
                  <a:pt x="378701" y="8310"/>
                  <a:pt x="364181" y="10919"/>
                  <a:pt x="355600" y="8467"/>
                </a:cubicBezTo>
                <a:cubicBezTo>
                  <a:pt x="344411" y="5270"/>
                  <a:pt x="333022" y="2822"/>
                  <a:pt x="321733" y="0"/>
                </a:cubicBezTo>
                <a:cubicBezTo>
                  <a:pt x="290689" y="2822"/>
                  <a:pt x="258173" y="-1391"/>
                  <a:pt x="228600" y="8467"/>
                </a:cubicBezTo>
                <a:cubicBezTo>
                  <a:pt x="220133" y="11289"/>
                  <a:pt x="223649" y="25664"/>
                  <a:pt x="220133" y="33867"/>
                </a:cubicBezTo>
                <a:cubicBezTo>
                  <a:pt x="215161" y="45468"/>
                  <a:pt x="208172" y="56132"/>
                  <a:pt x="203200" y="67733"/>
                </a:cubicBezTo>
                <a:cubicBezTo>
                  <a:pt x="199684" y="75936"/>
                  <a:pt x="199067" y="85331"/>
                  <a:pt x="194733" y="93133"/>
                </a:cubicBezTo>
                <a:cubicBezTo>
                  <a:pt x="184849" y="110923"/>
                  <a:pt x="180173" y="137497"/>
                  <a:pt x="160866" y="143933"/>
                </a:cubicBezTo>
                <a:cubicBezTo>
                  <a:pt x="97022" y="165215"/>
                  <a:pt x="175718" y="136507"/>
                  <a:pt x="110066" y="169333"/>
                </a:cubicBezTo>
                <a:cubicBezTo>
                  <a:pt x="102084" y="173324"/>
                  <a:pt x="93133" y="174978"/>
                  <a:pt x="84666" y="177800"/>
                </a:cubicBezTo>
                <a:cubicBezTo>
                  <a:pt x="76199" y="186267"/>
                  <a:pt x="65908" y="193237"/>
                  <a:pt x="59266" y="203200"/>
                </a:cubicBezTo>
                <a:cubicBezTo>
                  <a:pt x="15307" y="269140"/>
                  <a:pt x="86600" y="192802"/>
                  <a:pt x="33866" y="245533"/>
                </a:cubicBezTo>
                <a:lnTo>
                  <a:pt x="8466" y="321733"/>
                </a:lnTo>
                <a:lnTo>
                  <a:pt x="0" y="347133"/>
                </a:lnTo>
                <a:cubicBezTo>
                  <a:pt x="5644" y="358422"/>
                  <a:pt x="5900" y="374870"/>
                  <a:pt x="16933" y="381000"/>
                </a:cubicBezTo>
                <a:cubicBezTo>
                  <a:pt x="34378" y="390692"/>
                  <a:pt x="56631" y="385553"/>
                  <a:pt x="76200" y="389467"/>
                </a:cubicBezTo>
                <a:cubicBezTo>
                  <a:pt x="84951" y="391217"/>
                  <a:pt x="93019" y="395481"/>
                  <a:pt x="101600" y="397933"/>
                </a:cubicBezTo>
                <a:cubicBezTo>
                  <a:pt x="112788" y="401130"/>
                  <a:pt x="124278" y="403203"/>
                  <a:pt x="135466" y="406400"/>
                </a:cubicBezTo>
                <a:cubicBezTo>
                  <a:pt x="144047" y="408852"/>
                  <a:pt x="152208" y="412703"/>
                  <a:pt x="160866" y="414867"/>
                </a:cubicBezTo>
                <a:cubicBezTo>
                  <a:pt x="174827" y="418357"/>
                  <a:pt x="189089" y="420511"/>
                  <a:pt x="203200" y="423333"/>
                </a:cubicBezTo>
                <a:cubicBezTo>
                  <a:pt x="223259" y="443393"/>
                  <a:pt x="242208" y="464558"/>
                  <a:pt x="270933" y="474133"/>
                </a:cubicBezTo>
                <a:lnTo>
                  <a:pt x="296333" y="482600"/>
                </a:lnTo>
                <a:cubicBezTo>
                  <a:pt x="301977" y="491067"/>
                  <a:pt x="306644" y="500274"/>
                  <a:pt x="313266" y="508000"/>
                </a:cubicBezTo>
                <a:cubicBezTo>
                  <a:pt x="323656" y="520122"/>
                  <a:pt x="338277" y="528583"/>
                  <a:pt x="347133" y="541867"/>
                </a:cubicBezTo>
                <a:cubicBezTo>
                  <a:pt x="359708" y="560729"/>
                  <a:pt x="363763" y="570411"/>
                  <a:pt x="381000" y="584200"/>
                </a:cubicBezTo>
                <a:cubicBezTo>
                  <a:pt x="388946" y="590557"/>
                  <a:pt x="398454" y="594776"/>
                  <a:pt x="406400" y="601133"/>
                </a:cubicBezTo>
                <a:cubicBezTo>
                  <a:pt x="412633" y="606120"/>
                  <a:pt x="417100" y="613080"/>
                  <a:pt x="423333" y="618067"/>
                </a:cubicBezTo>
                <a:cubicBezTo>
                  <a:pt x="431279" y="624424"/>
                  <a:pt x="439434" y="630867"/>
                  <a:pt x="448733" y="635000"/>
                </a:cubicBezTo>
                <a:cubicBezTo>
                  <a:pt x="465044" y="642249"/>
                  <a:pt x="499533" y="651933"/>
                  <a:pt x="499533" y="651933"/>
                </a:cubicBezTo>
                <a:cubicBezTo>
                  <a:pt x="508000" y="657578"/>
                  <a:pt x="517738" y="661672"/>
                  <a:pt x="524933" y="668867"/>
                </a:cubicBezTo>
                <a:cubicBezTo>
                  <a:pt x="532128" y="676062"/>
                  <a:pt x="533237" y="688874"/>
                  <a:pt x="541866" y="694267"/>
                </a:cubicBezTo>
                <a:cubicBezTo>
                  <a:pt x="557002" y="703727"/>
                  <a:pt x="577814" y="701299"/>
                  <a:pt x="592666" y="711200"/>
                </a:cubicBezTo>
                <a:cubicBezTo>
                  <a:pt x="601133" y="716844"/>
                  <a:pt x="608713" y="724125"/>
                  <a:pt x="618066" y="728133"/>
                </a:cubicBezTo>
                <a:cubicBezTo>
                  <a:pt x="656047" y="744411"/>
                  <a:pt x="644379" y="728590"/>
                  <a:pt x="677333" y="745067"/>
                </a:cubicBezTo>
                <a:cubicBezTo>
                  <a:pt x="686434" y="749618"/>
                  <a:pt x="694453" y="756086"/>
                  <a:pt x="702733" y="762000"/>
                </a:cubicBezTo>
                <a:cubicBezTo>
                  <a:pt x="714216" y="770202"/>
                  <a:pt x="723979" y="781089"/>
                  <a:pt x="736600" y="787400"/>
                </a:cubicBezTo>
                <a:cubicBezTo>
                  <a:pt x="752565" y="795382"/>
                  <a:pt x="770467" y="798689"/>
                  <a:pt x="787400" y="804333"/>
                </a:cubicBezTo>
                <a:lnTo>
                  <a:pt x="812800" y="812800"/>
                </a:lnTo>
                <a:cubicBezTo>
                  <a:pt x="875779" y="833794"/>
                  <a:pt x="829298" y="820631"/>
                  <a:pt x="956733" y="829733"/>
                </a:cubicBezTo>
                <a:cubicBezTo>
                  <a:pt x="960122" y="843289"/>
                  <a:pt x="975950" y="910278"/>
                  <a:pt x="982133" y="914400"/>
                </a:cubicBezTo>
                <a:cubicBezTo>
                  <a:pt x="1014175" y="935761"/>
                  <a:pt x="1000338" y="924138"/>
                  <a:pt x="1024466" y="948267"/>
                </a:cubicBezTo>
                <a:cubicBezTo>
                  <a:pt x="1100666" y="945445"/>
                  <a:pt x="1177192" y="947387"/>
                  <a:pt x="1253066" y="939800"/>
                </a:cubicBezTo>
                <a:cubicBezTo>
                  <a:pt x="1263191" y="938787"/>
                  <a:pt x="1269365" y="927418"/>
                  <a:pt x="1278466" y="922867"/>
                </a:cubicBezTo>
                <a:cubicBezTo>
                  <a:pt x="1286448" y="918876"/>
                  <a:pt x="1295399" y="917222"/>
                  <a:pt x="1303866" y="914400"/>
                </a:cubicBezTo>
                <a:cubicBezTo>
                  <a:pt x="1309511" y="908756"/>
                  <a:pt x="1319488" y="905341"/>
                  <a:pt x="1320800" y="897467"/>
                </a:cubicBezTo>
                <a:cubicBezTo>
                  <a:pt x="1322713" y="885989"/>
                  <a:pt x="1319996" y="872357"/>
                  <a:pt x="1312333" y="863600"/>
                </a:cubicBezTo>
                <a:cubicBezTo>
                  <a:pt x="1298932" y="848284"/>
                  <a:pt x="1261533" y="850084"/>
                  <a:pt x="1261533" y="829733"/>
                </a:cubicBezTo>
                <a:lnTo>
                  <a:pt x="1261533" y="762000"/>
                </a:lnTo>
              </a:path>
            </a:pathLst>
          </a:cu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Полілінія 12"/>
          <p:cNvSpPr/>
          <p:nvPr/>
        </p:nvSpPr>
        <p:spPr>
          <a:xfrm>
            <a:off x="3657365" y="1436830"/>
            <a:ext cx="1295635" cy="502037"/>
          </a:xfrm>
          <a:custGeom>
            <a:avLst/>
            <a:gdLst>
              <a:gd name="connsiteX0" fmla="*/ 1295635 w 1295635"/>
              <a:gd name="connsiteY0" fmla="*/ 468170 h 502037"/>
              <a:gd name="connsiteX1" fmla="*/ 1194035 w 1295635"/>
              <a:gd name="connsiteY1" fmla="*/ 442770 h 502037"/>
              <a:gd name="connsiteX2" fmla="*/ 1126302 w 1295635"/>
              <a:gd name="connsiteY2" fmla="*/ 425837 h 502037"/>
              <a:gd name="connsiteX3" fmla="*/ 1041635 w 1295635"/>
              <a:gd name="connsiteY3" fmla="*/ 434303 h 502037"/>
              <a:gd name="connsiteX4" fmla="*/ 1033168 w 1295635"/>
              <a:gd name="connsiteY4" fmla="*/ 493570 h 502037"/>
              <a:gd name="connsiteX5" fmla="*/ 1007768 w 1295635"/>
              <a:gd name="connsiteY5" fmla="*/ 502037 h 502037"/>
              <a:gd name="connsiteX6" fmla="*/ 923102 w 1295635"/>
              <a:gd name="connsiteY6" fmla="*/ 493570 h 502037"/>
              <a:gd name="connsiteX7" fmla="*/ 880768 w 1295635"/>
              <a:gd name="connsiteY7" fmla="*/ 459703 h 502037"/>
              <a:gd name="connsiteX8" fmla="*/ 745302 w 1295635"/>
              <a:gd name="connsiteY8" fmla="*/ 451237 h 502037"/>
              <a:gd name="connsiteX9" fmla="*/ 669102 w 1295635"/>
              <a:gd name="connsiteY9" fmla="*/ 434303 h 502037"/>
              <a:gd name="connsiteX10" fmla="*/ 618302 w 1295635"/>
              <a:gd name="connsiteY10" fmla="*/ 417370 h 502037"/>
              <a:gd name="connsiteX11" fmla="*/ 559035 w 1295635"/>
              <a:gd name="connsiteY11" fmla="*/ 400437 h 502037"/>
              <a:gd name="connsiteX12" fmla="*/ 355835 w 1295635"/>
              <a:gd name="connsiteY12" fmla="*/ 391970 h 502037"/>
              <a:gd name="connsiteX13" fmla="*/ 305035 w 1295635"/>
              <a:gd name="connsiteY13" fmla="*/ 383503 h 502037"/>
              <a:gd name="connsiteX14" fmla="*/ 296568 w 1295635"/>
              <a:gd name="connsiteY14" fmla="*/ 358103 h 502037"/>
              <a:gd name="connsiteX15" fmla="*/ 186502 w 1295635"/>
              <a:gd name="connsiteY15" fmla="*/ 341170 h 502037"/>
              <a:gd name="connsiteX16" fmla="*/ 118768 w 1295635"/>
              <a:gd name="connsiteY16" fmla="*/ 383503 h 502037"/>
              <a:gd name="connsiteX17" fmla="*/ 67968 w 1295635"/>
              <a:gd name="connsiteY17" fmla="*/ 417370 h 502037"/>
              <a:gd name="connsiteX18" fmla="*/ 42568 w 1295635"/>
              <a:gd name="connsiteY18" fmla="*/ 434303 h 502037"/>
              <a:gd name="connsiteX19" fmla="*/ 8702 w 1295635"/>
              <a:gd name="connsiteY19" fmla="*/ 425837 h 502037"/>
              <a:gd name="connsiteX20" fmla="*/ 8702 w 1295635"/>
              <a:gd name="connsiteY20" fmla="*/ 332703 h 502037"/>
              <a:gd name="connsiteX21" fmla="*/ 25635 w 1295635"/>
              <a:gd name="connsiteY21" fmla="*/ 281903 h 502037"/>
              <a:gd name="connsiteX22" fmla="*/ 59502 w 1295635"/>
              <a:gd name="connsiteY22" fmla="*/ 256503 h 502037"/>
              <a:gd name="connsiteX23" fmla="*/ 110302 w 1295635"/>
              <a:gd name="connsiteY23" fmla="*/ 239570 h 502037"/>
              <a:gd name="connsiteX24" fmla="*/ 127235 w 1295635"/>
              <a:gd name="connsiteY24" fmla="*/ 214170 h 502037"/>
              <a:gd name="connsiteX25" fmla="*/ 135702 w 1295635"/>
              <a:gd name="connsiteY25" fmla="*/ 188770 h 502037"/>
              <a:gd name="connsiteX26" fmla="*/ 161102 w 1295635"/>
              <a:gd name="connsiteY26" fmla="*/ 171837 h 502037"/>
              <a:gd name="connsiteX27" fmla="*/ 203435 w 1295635"/>
              <a:gd name="connsiteY27" fmla="*/ 129503 h 502037"/>
              <a:gd name="connsiteX28" fmla="*/ 220368 w 1295635"/>
              <a:gd name="connsiteY28" fmla="*/ 104103 h 502037"/>
              <a:gd name="connsiteX29" fmla="*/ 245768 w 1295635"/>
              <a:gd name="connsiteY29" fmla="*/ 95637 h 502037"/>
              <a:gd name="connsiteX30" fmla="*/ 262702 w 1295635"/>
              <a:gd name="connsiteY30" fmla="*/ 78703 h 502037"/>
              <a:gd name="connsiteX31" fmla="*/ 381235 w 1295635"/>
              <a:gd name="connsiteY31" fmla="*/ 61770 h 502037"/>
              <a:gd name="connsiteX32" fmla="*/ 406635 w 1295635"/>
              <a:gd name="connsiteY32" fmla="*/ 53303 h 502037"/>
              <a:gd name="connsiteX33" fmla="*/ 440502 w 1295635"/>
              <a:gd name="connsiteY33" fmla="*/ 44837 h 502037"/>
              <a:gd name="connsiteX34" fmla="*/ 465902 w 1295635"/>
              <a:gd name="connsiteY34" fmla="*/ 27903 h 502037"/>
              <a:gd name="connsiteX35" fmla="*/ 491302 w 1295635"/>
              <a:gd name="connsiteY35" fmla="*/ 19437 h 502037"/>
              <a:gd name="connsiteX36" fmla="*/ 516702 w 1295635"/>
              <a:gd name="connsiteY36" fmla="*/ 2503 h 502037"/>
              <a:gd name="connsiteX37" fmla="*/ 609835 w 1295635"/>
              <a:gd name="connsiteY37" fmla="*/ 27903 h 502037"/>
              <a:gd name="connsiteX38" fmla="*/ 660635 w 1295635"/>
              <a:gd name="connsiteY38" fmla="*/ 44837 h 502037"/>
              <a:gd name="connsiteX39" fmla="*/ 686035 w 1295635"/>
              <a:gd name="connsiteY39" fmla="*/ 61770 h 502037"/>
              <a:gd name="connsiteX40" fmla="*/ 745302 w 1295635"/>
              <a:gd name="connsiteY40" fmla="*/ 78703 h 502037"/>
              <a:gd name="connsiteX41" fmla="*/ 770702 w 1295635"/>
              <a:gd name="connsiteY41" fmla="*/ 87170 h 502037"/>
              <a:gd name="connsiteX42" fmla="*/ 914635 w 1295635"/>
              <a:gd name="connsiteY42" fmla="*/ 78703 h 502037"/>
              <a:gd name="connsiteX43" fmla="*/ 940035 w 1295635"/>
              <a:gd name="connsiteY43" fmla="*/ 70237 h 502037"/>
              <a:gd name="connsiteX44" fmla="*/ 999302 w 1295635"/>
              <a:gd name="connsiteY44" fmla="*/ 78703 h 502037"/>
              <a:gd name="connsiteX45" fmla="*/ 1007768 w 1295635"/>
              <a:gd name="connsiteY45" fmla="*/ 104103 h 502037"/>
              <a:gd name="connsiteX46" fmla="*/ 1016235 w 1295635"/>
              <a:gd name="connsiteY46" fmla="*/ 146437 h 502037"/>
              <a:gd name="connsiteX47" fmla="*/ 1050102 w 1295635"/>
              <a:gd name="connsiteY47" fmla="*/ 188770 h 502037"/>
              <a:gd name="connsiteX48" fmla="*/ 1075502 w 1295635"/>
              <a:gd name="connsiteY48" fmla="*/ 205703 h 502037"/>
              <a:gd name="connsiteX49" fmla="*/ 1126302 w 1295635"/>
              <a:gd name="connsiteY49" fmla="*/ 222637 h 502037"/>
              <a:gd name="connsiteX50" fmla="*/ 1143235 w 1295635"/>
              <a:gd name="connsiteY50" fmla="*/ 205703 h 502037"/>
              <a:gd name="connsiteX51" fmla="*/ 1168635 w 1295635"/>
              <a:gd name="connsiteY51" fmla="*/ 197237 h 502037"/>
              <a:gd name="connsiteX52" fmla="*/ 1185568 w 1295635"/>
              <a:gd name="connsiteY52" fmla="*/ 180303 h 502037"/>
              <a:gd name="connsiteX53" fmla="*/ 1236368 w 1295635"/>
              <a:gd name="connsiteY53" fmla="*/ 197237 h 502037"/>
              <a:gd name="connsiteX54" fmla="*/ 1244835 w 1295635"/>
              <a:gd name="connsiteY54" fmla="*/ 222637 h 502037"/>
              <a:gd name="connsiteX55" fmla="*/ 1270235 w 1295635"/>
              <a:gd name="connsiteY55" fmla="*/ 239570 h 502037"/>
              <a:gd name="connsiteX56" fmla="*/ 1227902 w 1295635"/>
              <a:gd name="connsiteY56" fmla="*/ 459703 h 502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295635" h="502037">
                <a:moveTo>
                  <a:pt x="1295635" y="468170"/>
                </a:moveTo>
                <a:cubicBezTo>
                  <a:pt x="1190362" y="450624"/>
                  <a:pt x="1299453" y="471520"/>
                  <a:pt x="1194035" y="442770"/>
                </a:cubicBezTo>
                <a:cubicBezTo>
                  <a:pt x="1081629" y="412114"/>
                  <a:pt x="1203384" y="451529"/>
                  <a:pt x="1126302" y="425837"/>
                </a:cubicBezTo>
                <a:cubicBezTo>
                  <a:pt x="1098080" y="428659"/>
                  <a:pt x="1064573" y="417621"/>
                  <a:pt x="1041635" y="434303"/>
                </a:cubicBezTo>
                <a:cubicBezTo>
                  <a:pt x="1025496" y="446041"/>
                  <a:pt x="1042093" y="475721"/>
                  <a:pt x="1033168" y="493570"/>
                </a:cubicBezTo>
                <a:cubicBezTo>
                  <a:pt x="1029177" y="501552"/>
                  <a:pt x="1016235" y="499215"/>
                  <a:pt x="1007768" y="502037"/>
                </a:cubicBezTo>
                <a:cubicBezTo>
                  <a:pt x="979546" y="499215"/>
                  <a:pt x="950618" y="500449"/>
                  <a:pt x="923102" y="493570"/>
                </a:cubicBezTo>
                <a:cubicBezTo>
                  <a:pt x="841355" y="473133"/>
                  <a:pt x="986258" y="476359"/>
                  <a:pt x="880768" y="459703"/>
                </a:cubicBezTo>
                <a:cubicBezTo>
                  <a:pt x="836078" y="452647"/>
                  <a:pt x="790457" y="454059"/>
                  <a:pt x="745302" y="451237"/>
                </a:cubicBezTo>
                <a:cubicBezTo>
                  <a:pt x="721126" y="446402"/>
                  <a:pt x="693021" y="441479"/>
                  <a:pt x="669102" y="434303"/>
                </a:cubicBezTo>
                <a:cubicBezTo>
                  <a:pt x="652006" y="429174"/>
                  <a:pt x="635618" y="421699"/>
                  <a:pt x="618302" y="417370"/>
                </a:cubicBezTo>
                <a:cubicBezTo>
                  <a:pt x="575777" y="406738"/>
                  <a:pt x="595474" y="412583"/>
                  <a:pt x="559035" y="400437"/>
                </a:cubicBezTo>
                <a:cubicBezTo>
                  <a:pt x="481964" y="349055"/>
                  <a:pt x="557225" y="391970"/>
                  <a:pt x="355835" y="391970"/>
                </a:cubicBezTo>
                <a:cubicBezTo>
                  <a:pt x="338668" y="391970"/>
                  <a:pt x="321968" y="386325"/>
                  <a:pt x="305035" y="383503"/>
                </a:cubicBezTo>
                <a:cubicBezTo>
                  <a:pt x="302213" y="375036"/>
                  <a:pt x="300559" y="366085"/>
                  <a:pt x="296568" y="358103"/>
                </a:cubicBezTo>
                <a:cubicBezTo>
                  <a:pt x="270527" y="306022"/>
                  <a:pt x="264699" y="334061"/>
                  <a:pt x="186502" y="341170"/>
                </a:cubicBezTo>
                <a:cubicBezTo>
                  <a:pt x="71740" y="379423"/>
                  <a:pt x="176564" y="332932"/>
                  <a:pt x="118768" y="383503"/>
                </a:cubicBezTo>
                <a:cubicBezTo>
                  <a:pt x="103452" y="396904"/>
                  <a:pt x="84901" y="406081"/>
                  <a:pt x="67968" y="417370"/>
                </a:cubicBezTo>
                <a:lnTo>
                  <a:pt x="42568" y="434303"/>
                </a:lnTo>
                <a:cubicBezTo>
                  <a:pt x="31279" y="431481"/>
                  <a:pt x="16151" y="434776"/>
                  <a:pt x="8702" y="425837"/>
                </a:cubicBezTo>
                <a:cubicBezTo>
                  <a:pt x="-8287" y="405450"/>
                  <a:pt x="4019" y="351436"/>
                  <a:pt x="8702" y="332703"/>
                </a:cubicBezTo>
                <a:cubicBezTo>
                  <a:pt x="13031" y="315387"/>
                  <a:pt x="11356" y="292612"/>
                  <a:pt x="25635" y="281903"/>
                </a:cubicBezTo>
                <a:cubicBezTo>
                  <a:pt x="36924" y="273436"/>
                  <a:pt x="46881" y="262814"/>
                  <a:pt x="59502" y="256503"/>
                </a:cubicBezTo>
                <a:cubicBezTo>
                  <a:pt x="75467" y="248521"/>
                  <a:pt x="110302" y="239570"/>
                  <a:pt x="110302" y="239570"/>
                </a:cubicBezTo>
                <a:cubicBezTo>
                  <a:pt x="115946" y="231103"/>
                  <a:pt x="122684" y="223271"/>
                  <a:pt x="127235" y="214170"/>
                </a:cubicBezTo>
                <a:cubicBezTo>
                  <a:pt x="131226" y="206188"/>
                  <a:pt x="130127" y="195739"/>
                  <a:pt x="135702" y="188770"/>
                </a:cubicBezTo>
                <a:cubicBezTo>
                  <a:pt x="142059" y="180824"/>
                  <a:pt x="153444" y="178538"/>
                  <a:pt x="161102" y="171837"/>
                </a:cubicBezTo>
                <a:cubicBezTo>
                  <a:pt x="176121" y="158696"/>
                  <a:pt x="192365" y="146108"/>
                  <a:pt x="203435" y="129503"/>
                </a:cubicBezTo>
                <a:cubicBezTo>
                  <a:pt x="209079" y="121036"/>
                  <a:pt x="212422" y="110460"/>
                  <a:pt x="220368" y="104103"/>
                </a:cubicBezTo>
                <a:cubicBezTo>
                  <a:pt x="227337" y="98528"/>
                  <a:pt x="237301" y="98459"/>
                  <a:pt x="245768" y="95637"/>
                </a:cubicBezTo>
                <a:cubicBezTo>
                  <a:pt x="251413" y="89992"/>
                  <a:pt x="255365" y="81848"/>
                  <a:pt x="262702" y="78703"/>
                </a:cubicBezTo>
                <a:cubicBezTo>
                  <a:pt x="281569" y="70617"/>
                  <a:pt x="376912" y="62250"/>
                  <a:pt x="381235" y="61770"/>
                </a:cubicBezTo>
                <a:cubicBezTo>
                  <a:pt x="389702" y="58948"/>
                  <a:pt x="398054" y="55755"/>
                  <a:pt x="406635" y="53303"/>
                </a:cubicBezTo>
                <a:cubicBezTo>
                  <a:pt x="417824" y="50106"/>
                  <a:pt x="429806" y="49421"/>
                  <a:pt x="440502" y="44837"/>
                </a:cubicBezTo>
                <a:cubicBezTo>
                  <a:pt x="449855" y="40829"/>
                  <a:pt x="456800" y="32454"/>
                  <a:pt x="465902" y="27903"/>
                </a:cubicBezTo>
                <a:cubicBezTo>
                  <a:pt x="473884" y="23912"/>
                  <a:pt x="482835" y="22259"/>
                  <a:pt x="491302" y="19437"/>
                </a:cubicBezTo>
                <a:cubicBezTo>
                  <a:pt x="499769" y="13792"/>
                  <a:pt x="506568" y="3424"/>
                  <a:pt x="516702" y="2503"/>
                </a:cubicBezTo>
                <a:cubicBezTo>
                  <a:pt x="604286" y="-5460"/>
                  <a:pt x="561141" y="6261"/>
                  <a:pt x="609835" y="27903"/>
                </a:cubicBezTo>
                <a:cubicBezTo>
                  <a:pt x="626146" y="35152"/>
                  <a:pt x="645783" y="34936"/>
                  <a:pt x="660635" y="44837"/>
                </a:cubicBezTo>
                <a:cubicBezTo>
                  <a:pt x="669102" y="50481"/>
                  <a:pt x="676587" y="57991"/>
                  <a:pt x="686035" y="61770"/>
                </a:cubicBezTo>
                <a:cubicBezTo>
                  <a:pt x="705112" y="69400"/>
                  <a:pt x="725622" y="72799"/>
                  <a:pt x="745302" y="78703"/>
                </a:cubicBezTo>
                <a:cubicBezTo>
                  <a:pt x="753850" y="81267"/>
                  <a:pt x="762235" y="84348"/>
                  <a:pt x="770702" y="87170"/>
                </a:cubicBezTo>
                <a:cubicBezTo>
                  <a:pt x="818680" y="84348"/>
                  <a:pt x="866813" y="83485"/>
                  <a:pt x="914635" y="78703"/>
                </a:cubicBezTo>
                <a:cubicBezTo>
                  <a:pt x="923515" y="77815"/>
                  <a:pt x="931110" y="70237"/>
                  <a:pt x="940035" y="70237"/>
                </a:cubicBezTo>
                <a:cubicBezTo>
                  <a:pt x="959991" y="70237"/>
                  <a:pt x="979546" y="75881"/>
                  <a:pt x="999302" y="78703"/>
                </a:cubicBezTo>
                <a:cubicBezTo>
                  <a:pt x="1002124" y="87170"/>
                  <a:pt x="1005604" y="95445"/>
                  <a:pt x="1007768" y="104103"/>
                </a:cubicBezTo>
                <a:cubicBezTo>
                  <a:pt x="1011258" y="118064"/>
                  <a:pt x="1011182" y="132962"/>
                  <a:pt x="1016235" y="146437"/>
                </a:cubicBezTo>
                <a:cubicBezTo>
                  <a:pt x="1020951" y="159013"/>
                  <a:pt x="1039030" y="179913"/>
                  <a:pt x="1050102" y="188770"/>
                </a:cubicBezTo>
                <a:cubicBezTo>
                  <a:pt x="1058048" y="195127"/>
                  <a:pt x="1066203" y="201570"/>
                  <a:pt x="1075502" y="205703"/>
                </a:cubicBezTo>
                <a:cubicBezTo>
                  <a:pt x="1091813" y="212952"/>
                  <a:pt x="1126302" y="222637"/>
                  <a:pt x="1126302" y="222637"/>
                </a:cubicBezTo>
                <a:cubicBezTo>
                  <a:pt x="1144090" y="311585"/>
                  <a:pt x="1125232" y="241709"/>
                  <a:pt x="1143235" y="205703"/>
                </a:cubicBezTo>
                <a:cubicBezTo>
                  <a:pt x="1147226" y="197721"/>
                  <a:pt x="1160168" y="200059"/>
                  <a:pt x="1168635" y="197237"/>
                </a:cubicBezTo>
                <a:cubicBezTo>
                  <a:pt x="1174279" y="191592"/>
                  <a:pt x="1177585" y="180303"/>
                  <a:pt x="1185568" y="180303"/>
                </a:cubicBezTo>
                <a:cubicBezTo>
                  <a:pt x="1203417" y="180303"/>
                  <a:pt x="1236368" y="197237"/>
                  <a:pt x="1236368" y="197237"/>
                </a:cubicBezTo>
                <a:cubicBezTo>
                  <a:pt x="1239190" y="205704"/>
                  <a:pt x="1239260" y="215668"/>
                  <a:pt x="1244835" y="222637"/>
                </a:cubicBezTo>
                <a:cubicBezTo>
                  <a:pt x="1251192" y="230583"/>
                  <a:pt x="1269510" y="229420"/>
                  <a:pt x="1270235" y="239570"/>
                </a:cubicBezTo>
                <a:cubicBezTo>
                  <a:pt x="1286764" y="470983"/>
                  <a:pt x="1331291" y="459703"/>
                  <a:pt x="1227902" y="459703"/>
                </a:cubicBezTo>
              </a:path>
            </a:pathLst>
          </a:cu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" name="TextBox 21"/>
          <p:cNvSpPr txBox="1"/>
          <p:nvPr/>
        </p:nvSpPr>
        <p:spPr>
          <a:xfrm>
            <a:off x="4927599" y="923330"/>
            <a:ext cx="4216401" cy="7386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1400" b="1" dirty="0" smtClean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Давайте ознайомимось із причинами формування природних зон і їх рослинним та тваринним світом?</a:t>
            </a:r>
            <a:endParaRPr lang="uk-UA" sz="1400" b="1" i="1" u="sng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кутник 22"/>
          <p:cNvSpPr/>
          <p:nvPr/>
        </p:nvSpPr>
        <p:spPr>
          <a:xfrm>
            <a:off x="1252801" y="3997067"/>
            <a:ext cx="1067921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11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Тропічні ліси</a:t>
            </a:r>
            <a:endParaRPr lang="uk-UA" sz="11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4" name="Прямокутник 23"/>
          <p:cNvSpPr/>
          <p:nvPr/>
        </p:nvSpPr>
        <p:spPr>
          <a:xfrm>
            <a:off x="3032598" y="3788634"/>
            <a:ext cx="1067921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11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Тропічні ліси</a:t>
            </a:r>
            <a:endParaRPr lang="uk-UA" sz="11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5" name="Прямокутник 24"/>
          <p:cNvSpPr/>
          <p:nvPr/>
        </p:nvSpPr>
        <p:spPr>
          <a:xfrm rot="19137249">
            <a:off x="768651" y="2841508"/>
            <a:ext cx="1067921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11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Тропічні ліси</a:t>
            </a:r>
            <a:endParaRPr lang="uk-UA" sz="11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6" name="Прямокутник 25"/>
          <p:cNvSpPr/>
          <p:nvPr/>
        </p:nvSpPr>
        <p:spPr>
          <a:xfrm rot="18490501">
            <a:off x="1777143" y="4642513"/>
            <a:ext cx="1067921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11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Тропічні ліси</a:t>
            </a:r>
            <a:endParaRPr lang="uk-UA" sz="11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8" name="Прямокутник 27"/>
          <p:cNvSpPr/>
          <p:nvPr/>
        </p:nvSpPr>
        <p:spPr>
          <a:xfrm rot="3210250">
            <a:off x="3488431" y="4796132"/>
            <a:ext cx="728084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11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Пустелі</a:t>
            </a:r>
            <a:endParaRPr lang="uk-UA" sz="11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9" name="Прямокутник 28"/>
          <p:cNvSpPr/>
          <p:nvPr/>
        </p:nvSpPr>
        <p:spPr>
          <a:xfrm>
            <a:off x="2792358" y="2435668"/>
            <a:ext cx="1729962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11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Сухі </a:t>
            </a:r>
            <a:r>
              <a:rPr lang="uk-UA" sz="11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</a:t>
            </a:r>
            <a:r>
              <a:rPr lang="uk-UA" sz="11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вердолисті</a:t>
            </a:r>
            <a:r>
              <a:rPr lang="uk-UA" sz="11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ліси</a:t>
            </a:r>
            <a:endParaRPr lang="uk-UA" sz="11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0" name="Прямокутник 29"/>
          <p:cNvSpPr/>
          <p:nvPr/>
        </p:nvSpPr>
        <p:spPr>
          <a:xfrm>
            <a:off x="3075645" y="1961652"/>
            <a:ext cx="1273105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11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Широколистяні</a:t>
            </a:r>
          </a:p>
          <a:p>
            <a:pPr algn="ctr"/>
            <a:r>
              <a:rPr lang="uk-UA" sz="11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ліси</a:t>
            </a:r>
            <a:endParaRPr lang="uk-UA" sz="11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1" name="Прямокутник 30"/>
          <p:cNvSpPr/>
          <p:nvPr/>
        </p:nvSpPr>
        <p:spPr>
          <a:xfrm>
            <a:off x="1005581" y="2014617"/>
            <a:ext cx="1273105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11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Широколистяні</a:t>
            </a:r>
          </a:p>
          <a:p>
            <a:pPr algn="ctr"/>
            <a:r>
              <a:rPr lang="uk-UA" sz="11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ліси</a:t>
            </a:r>
            <a:endParaRPr lang="uk-UA" sz="11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2" name="Прямокутник 31"/>
          <p:cNvSpPr/>
          <p:nvPr/>
        </p:nvSpPr>
        <p:spPr>
          <a:xfrm>
            <a:off x="3915792" y="1545551"/>
            <a:ext cx="574196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11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Тайга</a:t>
            </a:r>
            <a:endParaRPr lang="uk-UA" sz="11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3" name="Прямокутник 32"/>
          <p:cNvSpPr/>
          <p:nvPr/>
        </p:nvSpPr>
        <p:spPr>
          <a:xfrm rot="995535">
            <a:off x="1597098" y="1784387"/>
            <a:ext cx="574196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11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Тайга</a:t>
            </a:r>
            <a:endParaRPr lang="uk-UA" sz="11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4" name="Полілінія 33"/>
          <p:cNvSpPr/>
          <p:nvPr/>
        </p:nvSpPr>
        <p:spPr>
          <a:xfrm>
            <a:off x="1981200" y="896471"/>
            <a:ext cx="2958793" cy="708211"/>
          </a:xfrm>
          <a:custGeom>
            <a:avLst/>
            <a:gdLst>
              <a:gd name="connsiteX0" fmla="*/ 618565 w 2958793"/>
              <a:gd name="connsiteY0" fmla="*/ 627529 h 708211"/>
              <a:gd name="connsiteX1" fmla="*/ 672353 w 2958793"/>
              <a:gd name="connsiteY1" fmla="*/ 663388 h 708211"/>
              <a:gd name="connsiteX2" fmla="*/ 699247 w 2958793"/>
              <a:gd name="connsiteY2" fmla="*/ 672353 h 708211"/>
              <a:gd name="connsiteX3" fmla="*/ 726141 w 2958793"/>
              <a:gd name="connsiteY3" fmla="*/ 690282 h 708211"/>
              <a:gd name="connsiteX4" fmla="*/ 779929 w 2958793"/>
              <a:gd name="connsiteY4" fmla="*/ 708211 h 708211"/>
              <a:gd name="connsiteX5" fmla="*/ 896471 w 2958793"/>
              <a:gd name="connsiteY5" fmla="*/ 699247 h 708211"/>
              <a:gd name="connsiteX6" fmla="*/ 914400 w 2958793"/>
              <a:gd name="connsiteY6" fmla="*/ 681317 h 708211"/>
              <a:gd name="connsiteX7" fmla="*/ 977153 w 2958793"/>
              <a:gd name="connsiteY7" fmla="*/ 645458 h 708211"/>
              <a:gd name="connsiteX8" fmla="*/ 1021976 w 2958793"/>
              <a:gd name="connsiteY8" fmla="*/ 636494 h 708211"/>
              <a:gd name="connsiteX9" fmla="*/ 1075765 w 2958793"/>
              <a:gd name="connsiteY9" fmla="*/ 618564 h 708211"/>
              <a:gd name="connsiteX10" fmla="*/ 1111624 w 2958793"/>
              <a:gd name="connsiteY10" fmla="*/ 609600 h 708211"/>
              <a:gd name="connsiteX11" fmla="*/ 1138518 w 2958793"/>
              <a:gd name="connsiteY11" fmla="*/ 600635 h 708211"/>
              <a:gd name="connsiteX12" fmla="*/ 1183341 w 2958793"/>
              <a:gd name="connsiteY12" fmla="*/ 591670 h 708211"/>
              <a:gd name="connsiteX13" fmla="*/ 1210235 w 2958793"/>
              <a:gd name="connsiteY13" fmla="*/ 573741 h 708211"/>
              <a:gd name="connsiteX14" fmla="*/ 1228165 w 2958793"/>
              <a:gd name="connsiteY14" fmla="*/ 546847 h 708211"/>
              <a:gd name="connsiteX15" fmla="*/ 1264024 w 2958793"/>
              <a:gd name="connsiteY15" fmla="*/ 537882 h 708211"/>
              <a:gd name="connsiteX16" fmla="*/ 1326776 w 2958793"/>
              <a:gd name="connsiteY16" fmla="*/ 528917 h 708211"/>
              <a:gd name="connsiteX17" fmla="*/ 1389529 w 2958793"/>
              <a:gd name="connsiteY17" fmla="*/ 475129 h 708211"/>
              <a:gd name="connsiteX18" fmla="*/ 1443318 w 2958793"/>
              <a:gd name="connsiteY18" fmla="*/ 457200 h 708211"/>
              <a:gd name="connsiteX19" fmla="*/ 1452282 w 2958793"/>
              <a:gd name="connsiteY19" fmla="*/ 430305 h 708211"/>
              <a:gd name="connsiteX20" fmla="*/ 1497106 w 2958793"/>
              <a:gd name="connsiteY20" fmla="*/ 385482 h 708211"/>
              <a:gd name="connsiteX21" fmla="*/ 1515035 w 2958793"/>
              <a:gd name="connsiteY21" fmla="*/ 358588 h 708211"/>
              <a:gd name="connsiteX22" fmla="*/ 1541929 w 2958793"/>
              <a:gd name="connsiteY22" fmla="*/ 340658 h 708211"/>
              <a:gd name="connsiteX23" fmla="*/ 1577788 w 2958793"/>
              <a:gd name="connsiteY23" fmla="*/ 331694 h 708211"/>
              <a:gd name="connsiteX24" fmla="*/ 1613647 w 2958793"/>
              <a:gd name="connsiteY24" fmla="*/ 286870 h 708211"/>
              <a:gd name="connsiteX25" fmla="*/ 1622612 w 2958793"/>
              <a:gd name="connsiteY25" fmla="*/ 259976 h 708211"/>
              <a:gd name="connsiteX26" fmla="*/ 1649506 w 2958793"/>
              <a:gd name="connsiteY26" fmla="*/ 233082 h 708211"/>
              <a:gd name="connsiteX27" fmla="*/ 1667435 w 2958793"/>
              <a:gd name="connsiteY27" fmla="*/ 206188 h 708211"/>
              <a:gd name="connsiteX28" fmla="*/ 1694329 w 2958793"/>
              <a:gd name="connsiteY28" fmla="*/ 197223 h 708211"/>
              <a:gd name="connsiteX29" fmla="*/ 1739153 w 2958793"/>
              <a:gd name="connsiteY29" fmla="*/ 170329 h 708211"/>
              <a:gd name="connsiteX30" fmla="*/ 2250141 w 2958793"/>
              <a:gd name="connsiteY30" fmla="*/ 161364 h 708211"/>
              <a:gd name="connsiteX31" fmla="*/ 2357718 w 2958793"/>
              <a:gd name="connsiteY31" fmla="*/ 188258 h 708211"/>
              <a:gd name="connsiteX32" fmla="*/ 2375647 w 2958793"/>
              <a:gd name="connsiteY32" fmla="*/ 215153 h 708211"/>
              <a:gd name="connsiteX33" fmla="*/ 2411506 w 2958793"/>
              <a:gd name="connsiteY33" fmla="*/ 242047 h 708211"/>
              <a:gd name="connsiteX34" fmla="*/ 2465294 w 2958793"/>
              <a:gd name="connsiteY34" fmla="*/ 259976 h 708211"/>
              <a:gd name="connsiteX35" fmla="*/ 2474259 w 2958793"/>
              <a:gd name="connsiteY35" fmla="*/ 286870 h 708211"/>
              <a:gd name="connsiteX36" fmla="*/ 2492188 w 2958793"/>
              <a:gd name="connsiteY36" fmla="*/ 304800 h 708211"/>
              <a:gd name="connsiteX37" fmla="*/ 2474259 w 2958793"/>
              <a:gd name="connsiteY37" fmla="*/ 430305 h 708211"/>
              <a:gd name="connsiteX38" fmla="*/ 2456329 w 2958793"/>
              <a:gd name="connsiteY38" fmla="*/ 448235 h 708211"/>
              <a:gd name="connsiteX39" fmla="*/ 2447365 w 2958793"/>
              <a:gd name="connsiteY39" fmla="*/ 475129 h 708211"/>
              <a:gd name="connsiteX40" fmla="*/ 2429435 w 2958793"/>
              <a:gd name="connsiteY40" fmla="*/ 493058 h 708211"/>
              <a:gd name="connsiteX41" fmla="*/ 2438400 w 2958793"/>
              <a:gd name="connsiteY41" fmla="*/ 555811 h 708211"/>
              <a:gd name="connsiteX42" fmla="*/ 2456329 w 2958793"/>
              <a:gd name="connsiteY42" fmla="*/ 573741 h 708211"/>
              <a:gd name="connsiteX43" fmla="*/ 2519082 w 2958793"/>
              <a:gd name="connsiteY43" fmla="*/ 609600 h 708211"/>
              <a:gd name="connsiteX44" fmla="*/ 2617694 w 2958793"/>
              <a:gd name="connsiteY44" fmla="*/ 600635 h 708211"/>
              <a:gd name="connsiteX45" fmla="*/ 2635624 w 2958793"/>
              <a:gd name="connsiteY45" fmla="*/ 582705 h 708211"/>
              <a:gd name="connsiteX46" fmla="*/ 2689412 w 2958793"/>
              <a:gd name="connsiteY46" fmla="*/ 546847 h 708211"/>
              <a:gd name="connsiteX47" fmla="*/ 2725271 w 2958793"/>
              <a:gd name="connsiteY47" fmla="*/ 510988 h 708211"/>
              <a:gd name="connsiteX48" fmla="*/ 2752165 w 2958793"/>
              <a:gd name="connsiteY48" fmla="*/ 457200 h 708211"/>
              <a:gd name="connsiteX49" fmla="*/ 2788024 w 2958793"/>
              <a:gd name="connsiteY49" fmla="*/ 421341 h 708211"/>
              <a:gd name="connsiteX50" fmla="*/ 2841812 w 2958793"/>
              <a:gd name="connsiteY50" fmla="*/ 349623 h 708211"/>
              <a:gd name="connsiteX51" fmla="*/ 2895600 w 2958793"/>
              <a:gd name="connsiteY51" fmla="*/ 313764 h 708211"/>
              <a:gd name="connsiteX52" fmla="*/ 2931459 w 2958793"/>
              <a:gd name="connsiteY52" fmla="*/ 233082 h 708211"/>
              <a:gd name="connsiteX53" fmla="*/ 2940424 w 2958793"/>
              <a:gd name="connsiteY53" fmla="*/ 206188 h 708211"/>
              <a:gd name="connsiteX54" fmla="*/ 2958353 w 2958793"/>
              <a:gd name="connsiteY54" fmla="*/ 188258 h 708211"/>
              <a:gd name="connsiteX55" fmla="*/ 2949388 w 2958793"/>
              <a:gd name="connsiteY55" fmla="*/ 80682 h 708211"/>
              <a:gd name="connsiteX56" fmla="*/ 2895600 w 2958793"/>
              <a:gd name="connsiteY56" fmla="*/ 62753 h 708211"/>
              <a:gd name="connsiteX57" fmla="*/ 2796988 w 2958793"/>
              <a:gd name="connsiteY57" fmla="*/ 53788 h 708211"/>
              <a:gd name="connsiteX58" fmla="*/ 2608729 w 2958793"/>
              <a:gd name="connsiteY58" fmla="*/ 35858 h 708211"/>
              <a:gd name="connsiteX59" fmla="*/ 2402541 w 2958793"/>
              <a:gd name="connsiteY59" fmla="*/ 26894 h 708211"/>
              <a:gd name="connsiteX60" fmla="*/ 2223247 w 2958793"/>
              <a:gd name="connsiteY60" fmla="*/ 17929 h 708211"/>
              <a:gd name="connsiteX61" fmla="*/ 1219200 w 2958793"/>
              <a:gd name="connsiteY61" fmla="*/ 26894 h 708211"/>
              <a:gd name="connsiteX62" fmla="*/ 1030941 w 2958793"/>
              <a:gd name="connsiteY62" fmla="*/ 35858 h 708211"/>
              <a:gd name="connsiteX63" fmla="*/ 986118 w 2958793"/>
              <a:gd name="connsiteY63" fmla="*/ 44823 h 708211"/>
              <a:gd name="connsiteX64" fmla="*/ 887506 w 2958793"/>
              <a:gd name="connsiteY64" fmla="*/ 53788 h 708211"/>
              <a:gd name="connsiteX65" fmla="*/ 806824 w 2958793"/>
              <a:gd name="connsiteY65" fmla="*/ 44823 h 708211"/>
              <a:gd name="connsiteX66" fmla="*/ 681318 w 2958793"/>
              <a:gd name="connsiteY66" fmla="*/ 8964 h 708211"/>
              <a:gd name="connsiteX67" fmla="*/ 600635 w 2958793"/>
              <a:gd name="connsiteY67" fmla="*/ 0 h 708211"/>
              <a:gd name="connsiteX68" fmla="*/ 53788 w 2958793"/>
              <a:gd name="connsiteY68" fmla="*/ 8964 h 708211"/>
              <a:gd name="connsiteX69" fmla="*/ 0 w 2958793"/>
              <a:gd name="connsiteY69" fmla="*/ 44823 h 708211"/>
              <a:gd name="connsiteX70" fmla="*/ 17929 w 2958793"/>
              <a:gd name="connsiteY70" fmla="*/ 143435 h 708211"/>
              <a:gd name="connsiteX71" fmla="*/ 35859 w 2958793"/>
              <a:gd name="connsiteY71" fmla="*/ 161364 h 708211"/>
              <a:gd name="connsiteX72" fmla="*/ 44824 w 2958793"/>
              <a:gd name="connsiteY72" fmla="*/ 206188 h 708211"/>
              <a:gd name="connsiteX73" fmla="*/ 80682 w 2958793"/>
              <a:gd name="connsiteY73" fmla="*/ 259976 h 708211"/>
              <a:gd name="connsiteX74" fmla="*/ 89647 w 2958793"/>
              <a:gd name="connsiteY74" fmla="*/ 286870 h 708211"/>
              <a:gd name="connsiteX75" fmla="*/ 116541 w 2958793"/>
              <a:gd name="connsiteY75" fmla="*/ 295835 h 708211"/>
              <a:gd name="connsiteX76" fmla="*/ 152400 w 2958793"/>
              <a:gd name="connsiteY76" fmla="*/ 340658 h 708211"/>
              <a:gd name="connsiteX77" fmla="*/ 161365 w 2958793"/>
              <a:gd name="connsiteY77" fmla="*/ 367553 h 708211"/>
              <a:gd name="connsiteX78" fmla="*/ 215153 w 2958793"/>
              <a:gd name="connsiteY78" fmla="*/ 403411 h 708211"/>
              <a:gd name="connsiteX79" fmla="*/ 259976 w 2958793"/>
              <a:gd name="connsiteY79" fmla="*/ 421341 h 708211"/>
              <a:gd name="connsiteX80" fmla="*/ 313765 w 2958793"/>
              <a:gd name="connsiteY80" fmla="*/ 439270 h 708211"/>
              <a:gd name="connsiteX81" fmla="*/ 430306 w 2958793"/>
              <a:gd name="connsiteY81" fmla="*/ 421341 h 708211"/>
              <a:gd name="connsiteX82" fmla="*/ 484094 w 2958793"/>
              <a:gd name="connsiteY82" fmla="*/ 403411 h 708211"/>
              <a:gd name="connsiteX83" fmla="*/ 546847 w 2958793"/>
              <a:gd name="connsiteY83" fmla="*/ 430305 h 708211"/>
              <a:gd name="connsiteX84" fmla="*/ 582706 w 2958793"/>
              <a:gd name="connsiteY84" fmla="*/ 466164 h 708211"/>
              <a:gd name="connsiteX85" fmla="*/ 645459 w 2958793"/>
              <a:gd name="connsiteY85" fmla="*/ 484094 h 708211"/>
              <a:gd name="connsiteX86" fmla="*/ 672353 w 2958793"/>
              <a:gd name="connsiteY86" fmla="*/ 510988 h 708211"/>
              <a:gd name="connsiteX87" fmla="*/ 690282 w 2958793"/>
              <a:gd name="connsiteY87" fmla="*/ 537882 h 708211"/>
              <a:gd name="connsiteX88" fmla="*/ 726141 w 2958793"/>
              <a:gd name="connsiteY88" fmla="*/ 573741 h 708211"/>
              <a:gd name="connsiteX89" fmla="*/ 699247 w 2958793"/>
              <a:gd name="connsiteY89" fmla="*/ 636494 h 708211"/>
              <a:gd name="connsiteX90" fmla="*/ 663388 w 2958793"/>
              <a:gd name="connsiteY90" fmla="*/ 645458 h 708211"/>
              <a:gd name="connsiteX91" fmla="*/ 618565 w 2958793"/>
              <a:gd name="connsiteY91" fmla="*/ 627529 h 70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2958793" h="708211">
                <a:moveTo>
                  <a:pt x="618565" y="627529"/>
                </a:moveTo>
                <a:cubicBezTo>
                  <a:pt x="620059" y="630517"/>
                  <a:pt x="653516" y="652923"/>
                  <a:pt x="672353" y="663388"/>
                </a:cubicBezTo>
                <a:cubicBezTo>
                  <a:pt x="680613" y="667977"/>
                  <a:pt x="690795" y="668127"/>
                  <a:pt x="699247" y="672353"/>
                </a:cubicBezTo>
                <a:cubicBezTo>
                  <a:pt x="708884" y="677171"/>
                  <a:pt x="716295" y="685906"/>
                  <a:pt x="726141" y="690282"/>
                </a:cubicBezTo>
                <a:cubicBezTo>
                  <a:pt x="743411" y="697958"/>
                  <a:pt x="779929" y="708211"/>
                  <a:pt x="779929" y="708211"/>
                </a:cubicBezTo>
                <a:cubicBezTo>
                  <a:pt x="818776" y="705223"/>
                  <a:pt x="858266" y="706888"/>
                  <a:pt x="896471" y="699247"/>
                </a:cubicBezTo>
                <a:cubicBezTo>
                  <a:pt x="904759" y="697589"/>
                  <a:pt x="907800" y="686597"/>
                  <a:pt x="914400" y="681317"/>
                </a:cubicBezTo>
                <a:cubicBezTo>
                  <a:pt x="928450" y="670077"/>
                  <a:pt x="961381" y="650715"/>
                  <a:pt x="977153" y="645458"/>
                </a:cubicBezTo>
                <a:cubicBezTo>
                  <a:pt x="991608" y="640640"/>
                  <a:pt x="1007276" y="640503"/>
                  <a:pt x="1021976" y="636494"/>
                </a:cubicBezTo>
                <a:cubicBezTo>
                  <a:pt x="1040210" y="631521"/>
                  <a:pt x="1057430" y="623147"/>
                  <a:pt x="1075765" y="618564"/>
                </a:cubicBezTo>
                <a:cubicBezTo>
                  <a:pt x="1087718" y="615576"/>
                  <a:pt x="1099777" y="612985"/>
                  <a:pt x="1111624" y="609600"/>
                </a:cubicBezTo>
                <a:cubicBezTo>
                  <a:pt x="1120710" y="607004"/>
                  <a:pt x="1129351" y="602927"/>
                  <a:pt x="1138518" y="600635"/>
                </a:cubicBezTo>
                <a:cubicBezTo>
                  <a:pt x="1153300" y="596939"/>
                  <a:pt x="1168400" y="594658"/>
                  <a:pt x="1183341" y="591670"/>
                </a:cubicBezTo>
                <a:cubicBezTo>
                  <a:pt x="1192306" y="585694"/>
                  <a:pt x="1202616" y="581359"/>
                  <a:pt x="1210235" y="573741"/>
                </a:cubicBezTo>
                <a:cubicBezTo>
                  <a:pt x="1217854" y="566122"/>
                  <a:pt x="1219200" y="552823"/>
                  <a:pt x="1228165" y="546847"/>
                </a:cubicBezTo>
                <a:cubicBezTo>
                  <a:pt x="1238417" y="540013"/>
                  <a:pt x="1251902" y="540086"/>
                  <a:pt x="1264024" y="537882"/>
                </a:cubicBezTo>
                <a:cubicBezTo>
                  <a:pt x="1284813" y="534102"/>
                  <a:pt x="1305859" y="531905"/>
                  <a:pt x="1326776" y="528917"/>
                </a:cubicBezTo>
                <a:cubicBezTo>
                  <a:pt x="1344549" y="511144"/>
                  <a:pt x="1364953" y="486051"/>
                  <a:pt x="1389529" y="475129"/>
                </a:cubicBezTo>
                <a:cubicBezTo>
                  <a:pt x="1406800" y="467453"/>
                  <a:pt x="1443318" y="457200"/>
                  <a:pt x="1443318" y="457200"/>
                </a:cubicBezTo>
                <a:cubicBezTo>
                  <a:pt x="1446306" y="448235"/>
                  <a:pt x="1446612" y="437865"/>
                  <a:pt x="1452282" y="430305"/>
                </a:cubicBezTo>
                <a:cubicBezTo>
                  <a:pt x="1464960" y="413401"/>
                  <a:pt x="1485385" y="403063"/>
                  <a:pt x="1497106" y="385482"/>
                </a:cubicBezTo>
                <a:cubicBezTo>
                  <a:pt x="1503082" y="376517"/>
                  <a:pt x="1507417" y="366207"/>
                  <a:pt x="1515035" y="358588"/>
                </a:cubicBezTo>
                <a:cubicBezTo>
                  <a:pt x="1522654" y="350969"/>
                  <a:pt x="1532026" y="344902"/>
                  <a:pt x="1541929" y="340658"/>
                </a:cubicBezTo>
                <a:cubicBezTo>
                  <a:pt x="1553254" y="335805"/>
                  <a:pt x="1565835" y="334682"/>
                  <a:pt x="1577788" y="331694"/>
                </a:cubicBezTo>
                <a:cubicBezTo>
                  <a:pt x="1594465" y="315017"/>
                  <a:pt x="1602338" y="309489"/>
                  <a:pt x="1613647" y="286870"/>
                </a:cubicBezTo>
                <a:cubicBezTo>
                  <a:pt x="1617873" y="278418"/>
                  <a:pt x="1617370" y="267839"/>
                  <a:pt x="1622612" y="259976"/>
                </a:cubicBezTo>
                <a:cubicBezTo>
                  <a:pt x="1629645" y="249427"/>
                  <a:pt x="1641390" y="242822"/>
                  <a:pt x="1649506" y="233082"/>
                </a:cubicBezTo>
                <a:cubicBezTo>
                  <a:pt x="1656403" y="224805"/>
                  <a:pt x="1659022" y="212919"/>
                  <a:pt x="1667435" y="206188"/>
                </a:cubicBezTo>
                <a:cubicBezTo>
                  <a:pt x="1674814" y="200285"/>
                  <a:pt x="1685364" y="200211"/>
                  <a:pt x="1694329" y="197223"/>
                </a:cubicBezTo>
                <a:cubicBezTo>
                  <a:pt x="1709249" y="182304"/>
                  <a:pt x="1715077" y="171132"/>
                  <a:pt x="1739153" y="170329"/>
                </a:cubicBezTo>
                <a:cubicBezTo>
                  <a:pt x="1909414" y="164653"/>
                  <a:pt x="2079812" y="164352"/>
                  <a:pt x="2250141" y="161364"/>
                </a:cubicBezTo>
                <a:cubicBezTo>
                  <a:pt x="2317938" y="168144"/>
                  <a:pt x="2327068" y="149946"/>
                  <a:pt x="2357718" y="188258"/>
                </a:cubicBezTo>
                <a:cubicBezTo>
                  <a:pt x="2364449" y="196671"/>
                  <a:pt x="2368028" y="207534"/>
                  <a:pt x="2375647" y="215153"/>
                </a:cubicBezTo>
                <a:cubicBezTo>
                  <a:pt x="2386212" y="225718"/>
                  <a:pt x="2398142" y="235365"/>
                  <a:pt x="2411506" y="242047"/>
                </a:cubicBezTo>
                <a:cubicBezTo>
                  <a:pt x="2428410" y="250499"/>
                  <a:pt x="2465294" y="259976"/>
                  <a:pt x="2465294" y="259976"/>
                </a:cubicBezTo>
                <a:cubicBezTo>
                  <a:pt x="2468282" y="268941"/>
                  <a:pt x="2469397" y="278767"/>
                  <a:pt x="2474259" y="286870"/>
                </a:cubicBezTo>
                <a:cubicBezTo>
                  <a:pt x="2478607" y="294118"/>
                  <a:pt x="2491486" y="296377"/>
                  <a:pt x="2492188" y="304800"/>
                </a:cubicBezTo>
                <a:cubicBezTo>
                  <a:pt x="2492354" y="306788"/>
                  <a:pt x="2486260" y="406305"/>
                  <a:pt x="2474259" y="430305"/>
                </a:cubicBezTo>
                <a:cubicBezTo>
                  <a:pt x="2470479" y="437865"/>
                  <a:pt x="2462306" y="442258"/>
                  <a:pt x="2456329" y="448235"/>
                </a:cubicBezTo>
                <a:cubicBezTo>
                  <a:pt x="2453341" y="457200"/>
                  <a:pt x="2452227" y="467026"/>
                  <a:pt x="2447365" y="475129"/>
                </a:cubicBezTo>
                <a:cubicBezTo>
                  <a:pt x="2443016" y="482377"/>
                  <a:pt x="2430368" y="484658"/>
                  <a:pt x="2429435" y="493058"/>
                </a:cubicBezTo>
                <a:cubicBezTo>
                  <a:pt x="2427101" y="514059"/>
                  <a:pt x="2431718" y="535765"/>
                  <a:pt x="2438400" y="555811"/>
                </a:cubicBezTo>
                <a:cubicBezTo>
                  <a:pt x="2441073" y="563829"/>
                  <a:pt x="2449836" y="568330"/>
                  <a:pt x="2456329" y="573741"/>
                </a:cubicBezTo>
                <a:cubicBezTo>
                  <a:pt x="2492510" y="603892"/>
                  <a:pt x="2482591" y="597436"/>
                  <a:pt x="2519082" y="609600"/>
                </a:cubicBezTo>
                <a:cubicBezTo>
                  <a:pt x="2551953" y="606612"/>
                  <a:pt x="2585533" y="608057"/>
                  <a:pt x="2617694" y="600635"/>
                </a:cubicBezTo>
                <a:cubicBezTo>
                  <a:pt x="2625930" y="598734"/>
                  <a:pt x="2628591" y="587394"/>
                  <a:pt x="2635624" y="582705"/>
                </a:cubicBezTo>
                <a:cubicBezTo>
                  <a:pt x="2700755" y="539284"/>
                  <a:pt x="2648299" y="587958"/>
                  <a:pt x="2689412" y="546847"/>
                </a:cubicBezTo>
                <a:cubicBezTo>
                  <a:pt x="2708970" y="488170"/>
                  <a:pt x="2681806" y="545760"/>
                  <a:pt x="2725271" y="510988"/>
                </a:cubicBezTo>
                <a:cubicBezTo>
                  <a:pt x="2759023" y="483987"/>
                  <a:pt x="2730512" y="487513"/>
                  <a:pt x="2752165" y="457200"/>
                </a:cubicBezTo>
                <a:cubicBezTo>
                  <a:pt x="2761990" y="443445"/>
                  <a:pt x="2788024" y="421341"/>
                  <a:pt x="2788024" y="421341"/>
                </a:cubicBezTo>
                <a:cubicBezTo>
                  <a:pt x="2800379" y="384272"/>
                  <a:pt x="2797663" y="379056"/>
                  <a:pt x="2841812" y="349623"/>
                </a:cubicBezTo>
                <a:lnTo>
                  <a:pt x="2895600" y="313764"/>
                </a:lnTo>
                <a:cubicBezTo>
                  <a:pt x="2914938" y="178404"/>
                  <a:pt x="2882472" y="294315"/>
                  <a:pt x="2931459" y="233082"/>
                </a:cubicBezTo>
                <a:cubicBezTo>
                  <a:pt x="2937362" y="225703"/>
                  <a:pt x="2935562" y="214291"/>
                  <a:pt x="2940424" y="206188"/>
                </a:cubicBezTo>
                <a:cubicBezTo>
                  <a:pt x="2944772" y="198940"/>
                  <a:pt x="2952377" y="194235"/>
                  <a:pt x="2958353" y="188258"/>
                </a:cubicBezTo>
                <a:cubicBezTo>
                  <a:pt x="2955365" y="152399"/>
                  <a:pt x="2965480" y="112866"/>
                  <a:pt x="2949388" y="80682"/>
                </a:cubicBezTo>
                <a:cubicBezTo>
                  <a:pt x="2940936" y="63778"/>
                  <a:pt x="2914422" y="64464"/>
                  <a:pt x="2895600" y="62753"/>
                </a:cubicBezTo>
                <a:lnTo>
                  <a:pt x="2796988" y="53788"/>
                </a:lnTo>
                <a:cubicBezTo>
                  <a:pt x="2719701" y="28025"/>
                  <a:pt x="2775461" y="43991"/>
                  <a:pt x="2608729" y="35858"/>
                </a:cubicBezTo>
                <a:lnTo>
                  <a:pt x="2402541" y="26894"/>
                </a:lnTo>
                <a:lnTo>
                  <a:pt x="2223247" y="17929"/>
                </a:lnTo>
                <a:lnTo>
                  <a:pt x="1219200" y="26894"/>
                </a:lnTo>
                <a:cubicBezTo>
                  <a:pt x="1156383" y="27839"/>
                  <a:pt x="1093580" y="31040"/>
                  <a:pt x="1030941" y="35858"/>
                </a:cubicBezTo>
                <a:cubicBezTo>
                  <a:pt x="1015749" y="37027"/>
                  <a:pt x="1001237" y="42933"/>
                  <a:pt x="986118" y="44823"/>
                </a:cubicBezTo>
                <a:cubicBezTo>
                  <a:pt x="953367" y="48917"/>
                  <a:pt x="920377" y="50800"/>
                  <a:pt x="887506" y="53788"/>
                </a:cubicBezTo>
                <a:cubicBezTo>
                  <a:pt x="860612" y="50800"/>
                  <a:pt x="833358" y="50130"/>
                  <a:pt x="806824" y="44823"/>
                </a:cubicBezTo>
                <a:cubicBezTo>
                  <a:pt x="721853" y="27829"/>
                  <a:pt x="781546" y="20099"/>
                  <a:pt x="681318" y="8964"/>
                </a:cubicBezTo>
                <a:lnTo>
                  <a:pt x="600635" y="0"/>
                </a:lnTo>
                <a:lnTo>
                  <a:pt x="53788" y="8964"/>
                </a:lnTo>
                <a:cubicBezTo>
                  <a:pt x="14387" y="10176"/>
                  <a:pt x="18720" y="16742"/>
                  <a:pt x="0" y="44823"/>
                </a:cubicBezTo>
                <a:cubicBezTo>
                  <a:pt x="1235" y="54701"/>
                  <a:pt x="4839" y="121618"/>
                  <a:pt x="17929" y="143435"/>
                </a:cubicBezTo>
                <a:cubicBezTo>
                  <a:pt x="22278" y="150683"/>
                  <a:pt x="29882" y="155388"/>
                  <a:pt x="35859" y="161364"/>
                </a:cubicBezTo>
                <a:cubicBezTo>
                  <a:pt x="38847" y="176305"/>
                  <a:pt x="38519" y="192316"/>
                  <a:pt x="44824" y="206188"/>
                </a:cubicBezTo>
                <a:cubicBezTo>
                  <a:pt x="53741" y="225805"/>
                  <a:pt x="73868" y="239534"/>
                  <a:pt x="80682" y="259976"/>
                </a:cubicBezTo>
                <a:cubicBezTo>
                  <a:pt x="83670" y="268941"/>
                  <a:pt x="82965" y="280188"/>
                  <a:pt x="89647" y="286870"/>
                </a:cubicBezTo>
                <a:cubicBezTo>
                  <a:pt x="96329" y="293552"/>
                  <a:pt x="107576" y="292847"/>
                  <a:pt x="116541" y="295835"/>
                </a:cubicBezTo>
                <a:cubicBezTo>
                  <a:pt x="133219" y="312512"/>
                  <a:pt x="141091" y="318039"/>
                  <a:pt x="152400" y="340658"/>
                </a:cubicBezTo>
                <a:cubicBezTo>
                  <a:pt x="156626" y="349110"/>
                  <a:pt x="154683" y="360871"/>
                  <a:pt x="161365" y="367553"/>
                </a:cubicBezTo>
                <a:cubicBezTo>
                  <a:pt x="176602" y="382790"/>
                  <a:pt x="195146" y="395408"/>
                  <a:pt x="215153" y="403411"/>
                </a:cubicBezTo>
                <a:cubicBezTo>
                  <a:pt x="230094" y="409388"/>
                  <a:pt x="244853" y="415842"/>
                  <a:pt x="259976" y="421341"/>
                </a:cubicBezTo>
                <a:cubicBezTo>
                  <a:pt x="277738" y="427800"/>
                  <a:pt x="313765" y="439270"/>
                  <a:pt x="313765" y="439270"/>
                </a:cubicBezTo>
                <a:cubicBezTo>
                  <a:pt x="370569" y="432958"/>
                  <a:pt x="384643" y="435040"/>
                  <a:pt x="430306" y="421341"/>
                </a:cubicBezTo>
                <a:cubicBezTo>
                  <a:pt x="448408" y="415910"/>
                  <a:pt x="484094" y="403411"/>
                  <a:pt x="484094" y="403411"/>
                </a:cubicBezTo>
                <a:cubicBezTo>
                  <a:pt x="517078" y="411657"/>
                  <a:pt x="521356" y="408455"/>
                  <a:pt x="546847" y="430305"/>
                </a:cubicBezTo>
                <a:cubicBezTo>
                  <a:pt x="559682" y="441306"/>
                  <a:pt x="566669" y="460818"/>
                  <a:pt x="582706" y="466164"/>
                </a:cubicBezTo>
                <a:cubicBezTo>
                  <a:pt x="621289" y="479025"/>
                  <a:pt x="600433" y="472837"/>
                  <a:pt x="645459" y="484094"/>
                </a:cubicBezTo>
                <a:cubicBezTo>
                  <a:pt x="654424" y="493059"/>
                  <a:pt x="664237" y="501248"/>
                  <a:pt x="672353" y="510988"/>
                </a:cubicBezTo>
                <a:cubicBezTo>
                  <a:pt x="679250" y="519265"/>
                  <a:pt x="683270" y="529702"/>
                  <a:pt x="690282" y="537882"/>
                </a:cubicBezTo>
                <a:cubicBezTo>
                  <a:pt x="701283" y="550717"/>
                  <a:pt x="726141" y="573741"/>
                  <a:pt x="726141" y="573741"/>
                </a:cubicBezTo>
                <a:cubicBezTo>
                  <a:pt x="721269" y="598102"/>
                  <a:pt x="724760" y="623737"/>
                  <a:pt x="699247" y="636494"/>
                </a:cubicBezTo>
                <a:cubicBezTo>
                  <a:pt x="688227" y="642004"/>
                  <a:pt x="675235" y="642073"/>
                  <a:pt x="663388" y="645458"/>
                </a:cubicBezTo>
                <a:cubicBezTo>
                  <a:pt x="654302" y="648054"/>
                  <a:pt x="617071" y="624541"/>
                  <a:pt x="618565" y="627529"/>
                </a:cubicBez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5" name="Прямокутник 34"/>
          <p:cNvSpPr/>
          <p:nvPr/>
        </p:nvSpPr>
        <p:spPr>
          <a:xfrm>
            <a:off x="1645235" y="1343072"/>
            <a:ext cx="681597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11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Тундра</a:t>
            </a:r>
            <a:endParaRPr lang="uk-UA" sz="11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6" name="Прямокутник 35"/>
          <p:cNvSpPr/>
          <p:nvPr/>
        </p:nvSpPr>
        <p:spPr>
          <a:xfrm>
            <a:off x="3657337" y="1169921"/>
            <a:ext cx="681597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11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Тундра</a:t>
            </a:r>
            <a:endParaRPr lang="uk-UA" sz="11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7" name="Прямокутник 36"/>
          <p:cNvSpPr/>
          <p:nvPr/>
        </p:nvSpPr>
        <p:spPr>
          <a:xfrm>
            <a:off x="2205783" y="1061466"/>
            <a:ext cx="1386919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11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Арктичні пустелі</a:t>
            </a:r>
            <a:endParaRPr lang="uk-UA" sz="11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Кнопка дії: додому 13">
            <a:hlinkClick r:id="rId3" action="ppaction://hlinksldjump" highlightClick="1"/>
          </p:cNvPr>
          <p:cNvSpPr/>
          <p:nvPr/>
        </p:nvSpPr>
        <p:spPr>
          <a:xfrm>
            <a:off x="5068289" y="1897121"/>
            <a:ext cx="936104" cy="818583"/>
          </a:xfrm>
          <a:prstGeom prst="actionButtonHom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Кнопка дії: додому 14">
            <a:hlinkClick r:id="rId5" action="ppaction://hlinksldjump" highlightClick="1"/>
          </p:cNvPr>
          <p:cNvSpPr/>
          <p:nvPr/>
        </p:nvSpPr>
        <p:spPr>
          <a:xfrm>
            <a:off x="5068289" y="2871632"/>
            <a:ext cx="936104" cy="736517"/>
          </a:xfrm>
          <a:prstGeom prst="actionButtonHome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Кнопка дії: додому 15">
            <a:hlinkClick r:id="rId7" action="ppaction://hlinksldjump" highlightClick="1"/>
          </p:cNvPr>
          <p:cNvSpPr/>
          <p:nvPr/>
        </p:nvSpPr>
        <p:spPr>
          <a:xfrm>
            <a:off x="5068289" y="3824173"/>
            <a:ext cx="936104" cy="745025"/>
          </a:xfrm>
          <a:prstGeom prst="actionButtonHome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" name="Кнопка дії: додому 17">
            <a:hlinkClick r:id="rId9" action="ppaction://hlinksldjump" highlightClick="1"/>
          </p:cNvPr>
          <p:cNvSpPr/>
          <p:nvPr/>
        </p:nvSpPr>
        <p:spPr>
          <a:xfrm>
            <a:off x="5055295" y="4755464"/>
            <a:ext cx="949097" cy="719667"/>
          </a:xfrm>
          <a:prstGeom prst="actionButtonHome">
            <a:avLst/>
          </a:prstGeom>
          <a:blipFill>
            <a:blip r:embed="rId10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TextBox 18"/>
          <p:cNvSpPr txBox="1"/>
          <p:nvPr/>
        </p:nvSpPr>
        <p:spPr>
          <a:xfrm>
            <a:off x="6022649" y="1997937"/>
            <a:ext cx="2585501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uk-UA" dirty="0" smtClean="0"/>
              <a:t>Вологі та перемінно-вологі ліси</a:t>
            </a:r>
            <a:endParaRPr lang="uk-UA" dirty="0"/>
          </a:p>
        </p:txBody>
      </p:sp>
      <p:sp>
        <p:nvSpPr>
          <p:cNvPr id="39" name="TextBox 38"/>
          <p:cNvSpPr txBox="1"/>
          <p:nvPr/>
        </p:nvSpPr>
        <p:spPr>
          <a:xfrm>
            <a:off x="6022649" y="2902549"/>
            <a:ext cx="2585501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uk-UA" dirty="0" smtClean="0"/>
              <a:t>Пустелі та напівпустелі</a:t>
            </a:r>
            <a:endParaRPr lang="uk-UA" dirty="0"/>
          </a:p>
        </p:txBody>
      </p:sp>
      <p:sp>
        <p:nvSpPr>
          <p:cNvPr id="40" name="TextBox 39"/>
          <p:cNvSpPr txBox="1"/>
          <p:nvPr/>
        </p:nvSpPr>
        <p:spPr>
          <a:xfrm>
            <a:off x="6053644" y="3735020"/>
            <a:ext cx="2585501" cy="923330"/>
          </a:xfrm>
          <a:prstGeom prst="rect">
            <a:avLst/>
          </a:prstGeom>
          <a:solidFill>
            <a:srgbClr val="C198E0"/>
          </a:solidFill>
        </p:spPr>
        <p:txBody>
          <a:bodyPr wrap="square" rtlCol="0">
            <a:spAutoFit/>
          </a:bodyPr>
          <a:lstStyle/>
          <a:p>
            <a:r>
              <a:rPr lang="uk-UA" dirty="0" smtClean="0"/>
              <a:t>Твердолисті вічнозелені ліси та чагарники</a:t>
            </a:r>
            <a:endParaRPr lang="uk-UA" dirty="0"/>
          </a:p>
        </p:txBody>
      </p:sp>
      <p:sp>
        <p:nvSpPr>
          <p:cNvPr id="41" name="TextBox 40"/>
          <p:cNvSpPr txBox="1"/>
          <p:nvPr/>
        </p:nvSpPr>
        <p:spPr>
          <a:xfrm>
            <a:off x="6057092" y="4792132"/>
            <a:ext cx="2585501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uk-UA" dirty="0" smtClean="0"/>
              <a:t>Широколистяні</a:t>
            </a:r>
          </a:p>
          <a:p>
            <a:r>
              <a:rPr lang="uk-UA" dirty="0" smtClean="0"/>
              <a:t>ліси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42654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534" y="10835"/>
            <a:ext cx="6294465" cy="27700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58499" y="10834"/>
            <a:ext cx="2585501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uk-UA" dirty="0" smtClean="0"/>
              <a:t>Вологі та перемінно-вологі ліси</a:t>
            </a:r>
            <a:endParaRPr lang="uk-UA" dirty="0"/>
          </a:p>
        </p:txBody>
      </p:sp>
      <p:pic>
        <p:nvPicPr>
          <p:cNvPr id="3074" name="Picture 2" descr="https://upload.wikimedia.org/wikipedia/commons/thumb/d/d0/Aerial_view_of_the_Amazon_Rainforest.jpg/1920px-Aerial_view_of_the_Amazon_Rainfores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780928"/>
            <a:ext cx="5433212" cy="3976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кутник 9"/>
          <p:cNvSpPr/>
          <p:nvPr/>
        </p:nvSpPr>
        <p:spPr>
          <a:xfrm>
            <a:off x="0" y="1124744"/>
            <a:ext cx="3635896" cy="563231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Кліматичні умови екваторіальних і тропічних лісів характеризують такі особливості: </a:t>
            </a:r>
          </a:p>
          <a:p>
            <a:pPr lvl="0"/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рівний річний хід температур (в екваторіальних лісах річна амплітуда середньомісячних температур становить 1-2ºС,  в тропічних 7…12ºС; невелика різниця між абсолютними максимумом і мінімумом). Значно більшою є добова амплітуда температур – до 15 ºС (тому ніч називають “зимою” екваторіальних лісів);</a:t>
            </a:r>
          </a:p>
          <a:p>
            <a:pPr lvl="0"/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рівномірне освітленні упродовж року (по 12 годин на екваторі; 13,5-10,5 годин на добу у тропіках), що сприяє рівномірному фотосинтезу. У природних лісах на підстилку потрапляє інколи менше 1% сонячного світла;</a:t>
            </a:r>
          </a:p>
          <a:p>
            <a:pPr lvl="0"/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рівномірний (або майже рівномірний для перемінно-вологих лісів) розподіл атмосферних опадів, протягом року, високих показників атмосферного й ґрунтового зволоження. Дощі майже щоденно йдуть після полудня. Біля затіненої деревами земної поверхні відносна вологість становить 80-90%, але крони дерев верхнього ярусу зазнають впливу прямих сонячних променів і зростають в умовах дефіциту зволоження;</a:t>
            </a:r>
          </a:p>
          <a:p>
            <a:pPr lvl="0"/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тропічних острівних і прибережних лісах часто повторюються урагани, що впливає на динаміку рослинності, її мозаїчність. Під густим пологом лісу майже завжди спостерігається штиль;</a:t>
            </a:r>
          </a:p>
          <a:p>
            <a:pPr lvl="0"/>
            <a:r>
              <a:rPr lang="uk-U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випаровування рослинності вологого тропічного лісу в 20 разів перевищує випаровування з поверхні океану, зумовлюючи інтенсивний кругообіг води.</a:t>
            </a:r>
          </a:p>
        </p:txBody>
      </p:sp>
      <p:sp>
        <p:nvSpPr>
          <p:cNvPr id="11" name="Прямокутник 10"/>
          <p:cNvSpPr/>
          <p:nvPr/>
        </p:nvSpPr>
        <p:spPr>
          <a:xfrm>
            <a:off x="0" y="10835"/>
            <a:ext cx="3121367" cy="1077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Особливості</a:t>
            </a:r>
          </a:p>
          <a:p>
            <a:pPr algn="ctr"/>
            <a:r>
              <a:rPr lang="uk-UA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формування:</a:t>
            </a:r>
            <a:endParaRPr lang="uk-UA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749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4008" y="-19557"/>
            <a:ext cx="3528392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Вологі та перемінно-вологі ліси Південної Америки</a:t>
            </a:r>
            <a:endParaRPr lang="uk-UA" dirty="0"/>
          </a:p>
        </p:txBody>
      </p:sp>
      <p:sp>
        <p:nvSpPr>
          <p:cNvPr id="3" name="Прямокутник 2"/>
          <p:cNvSpPr/>
          <p:nvPr/>
        </p:nvSpPr>
        <p:spPr>
          <a:xfrm>
            <a:off x="467544" y="308344"/>
            <a:ext cx="4050196" cy="224676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Серед 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найвідоміших 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рослин – 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гевея бразильська (дерево висотою до 30 м), яка дає схожий на молоко сік-латекс, із якого отримують каучук.</a:t>
            </a:r>
          </a:p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50-метрова 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дає так звані ”бразильські горіхи”. У лісах 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зростає 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шоколадне дерево, або дерево-какао висотою до 10 </a:t>
            </a:r>
            <a:r>
              <a:rPr lang="uk-UA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м. Рослиною 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освітлених узлісь був дикий ананас - трав’яниста рослина родини </a:t>
            </a:r>
            <a:r>
              <a:rPr lang="uk-UA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бромелієвих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Із вологих лісів центральної Америки походить авокадо (</a:t>
            </a:r>
            <a:r>
              <a:rPr lang="uk-UA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персея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американська) із грушоподібними плодами. </a:t>
            </a:r>
          </a:p>
        </p:txBody>
      </p:sp>
      <p:pic>
        <p:nvPicPr>
          <p:cNvPr id="5124" name="Picture 4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118" y="764704"/>
            <a:ext cx="3949624" cy="2633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26659"/>
            <a:ext cx="4266220" cy="2474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ÐÑÑÑÐ´ÐµÑ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930" y="3511007"/>
            <a:ext cx="2411760" cy="217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Ð ÐµÐ·ÑÐ»ÑÑÐ°Ñ Ð¿Ð¾ÑÑÐºÑ Ð·Ð¾Ð±ÑÐ°Ð¶ÐµÐ½Ñ Ð·Ð° Ð·Ð°Ð¿Ð¸ÑÐ¾Ð¼ &quot;ÐºÐ°ÐºÐ°Ð¾ Ð´ÐµÑÐµÐ²Ð¾&quot;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5" r="4561"/>
          <a:stretch/>
        </p:blipFill>
        <p:spPr bwMode="auto">
          <a:xfrm>
            <a:off x="4615118" y="3501008"/>
            <a:ext cx="1901098" cy="310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Ð ÐµÐ·ÑÐ»ÑÑÐ°Ñ Ð¿Ð¾ÑÑÐºÑ Ð·Ð¾Ð±ÑÐ°Ð¶ÐµÐ½Ñ Ð·Ð° Ð·Ð°Ð¿Ð¸ÑÐ¾Ð¼ &quot;Ð°Ð½Ð°Ð½Ð°Ñ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43" y="5157192"/>
            <a:ext cx="2084344" cy="1588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Ð ÐµÐ·ÑÐ»ÑÑÐ°Ñ Ð¿Ð¾ÑÑÐºÑ Ð·Ð¾Ð±ÑÐ°Ð¶ÐµÐ½Ñ Ð·Ð° Ð·Ð°Ð¿Ð¸ÑÐ¾Ð¼ &quot;Ð°Ð²Ð¾ÐºÐ¾Ð´Ð¾&quot;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93"/>
          <a:stretch/>
        </p:blipFill>
        <p:spPr bwMode="auto">
          <a:xfrm>
            <a:off x="6619690" y="5773270"/>
            <a:ext cx="2381999" cy="108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Ð ÐµÐ·ÑÐ»ÑÑÐ°Ñ Ð¿Ð¾ÑÑÐºÑ Ð·Ð¾Ð±ÑÐ°Ð¶ÐµÐ½Ñ Ð·Ð° Ð·Ð°Ð¿Ð¸ÑÐ¾Ð¼ &quot;Ð±Ð°Ð½Ð°Ð½ Ð´ÐµÑÐµÐ²Ð¾&quot;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5157192"/>
            <a:ext cx="2249996" cy="1588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кутник 3"/>
          <p:cNvSpPr/>
          <p:nvPr/>
        </p:nvSpPr>
        <p:spPr>
          <a:xfrm>
            <a:off x="1037145" y="-171400"/>
            <a:ext cx="269496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Рослинність</a:t>
            </a:r>
            <a:endParaRPr lang="uk-UA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91680" y="4725144"/>
            <a:ext cx="282606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dirty="0" smtClean="0"/>
              <a:t>Бразильський горіх</a:t>
            </a:r>
            <a:endParaRPr lang="uk-UA" dirty="0"/>
          </a:p>
        </p:txBody>
      </p:sp>
      <p:sp>
        <p:nvSpPr>
          <p:cNvPr id="14" name="TextBox 13"/>
          <p:cNvSpPr txBox="1"/>
          <p:nvPr/>
        </p:nvSpPr>
        <p:spPr>
          <a:xfrm>
            <a:off x="4615118" y="764704"/>
            <a:ext cx="120890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dirty="0" smtClean="0"/>
              <a:t>Гевея</a:t>
            </a:r>
            <a:endParaRPr lang="uk-UA" dirty="0"/>
          </a:p>
        </p:txBody>
      </p:sp>
      <p:sp>
        <p:nvSpPr>
          <p:cNvPr id="15" name="TextBox 14"/>
          <p:cNvSpPr txBox="1"/>
          <p:nvPr/>
        </p:nvSpPr>
        <p:spPr>
          <a:xfrm>
            <a:off x="6589930" y="3515235"/>
            <a:ext cx="119100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dirty="0" smtClean="0"/>
              <a:t>Орхідея</a:t>
            </a:r>
            <a:endParaRPr lang="uk-UA" dirty="0"/>
          </a:p>
        </p:txBody>
      </p:sp>
      <p:sp>
        <p:nvSpPr>
          <p:cNvPr id="16" name="TextBox 15"/>
          <p:cNvSpPr txBox="1"/>
          <p:nvPr/>
        </p:nvSpPr>
        <p:spPr>
          <a:xfrm>
            <a:off x="5565666" y="6232299"/>
            <a:ext cx="950549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dirty="0" smtClean="0"/>
              <a:t>Какао</a:t>
            </a:r>
            <a:endParaRPr lang="uk-UA" dirty="0"/>
          </a:p>
        </p:txBody>
      </p:sp>
      <p:sp>
        <p:nvSpPr>
          <p:cNvPr id="17" name="TextBox 16"/>
          <p:cNvSpPr txBox="1"/>
          <p:nvPr/>
        </p:nvSpPr>
        <p:spPr>
          <a:xfrm>
            <a:off x="6604810" y="5766661"/>
            <a:ext cx="119100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dirty="0" smtClean="0"/>
              <a:t>Авокадо</a:t>
            </a:r>
            <a:endParaRPr lang="uk-UA" dirty="0"/>
          </a:p>
        </p:txBody>
      </p:sp>
      <p:sp>
        <p:nvSpPr>
          <p:cNvPr id="18" name="TextBox 17"/>
          <p:cNvSpPr txBox="1"/>
          <p:nvPr/>
        </p:nvSpPr>
        <p:spPr>
          <a:xfrm>
            <a:off x="3326740" y="6363307"/>
            <a:ext cx="119100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dirty="0" smtClean="0"/>
              <a:t>Банан</a:t>
            </a:r>
            <a:endParaRPr lang="uk-UA" dirty="0"/>
          </a:p>
        </p:txBody>
      </p:sp>
      <p:sp>
        <p:nvSpPr>
          <p:cNvPr id="19" name="TextBox 18"/>
          <p:cNvSpPr txBox="1"/>
          <p:nvPr/>
        </p:nvSpPr>
        <p:spPr>
          <a:xfrm>
            <a:off x="1020887" y="6376130"/>
            <a:ext cx="119100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dirty="0" smtClean="0"/>
              <a:t>Ананас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41945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ін">
  <a:themeElements>
    <a:clrScheme name="Ості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і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і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547</TotalTime>
  <Words>2353</Words>
  <Application>Microsoft Office PowerPoint</Application>
  <PresentationFormat>Екран (4:3)</PresentationFormat>
  <Paragraphs>273</Paragraphs>
  <Slides>28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28</vt:i4>
      </vt:variant>
    </vt:vector>
  </HeadingPairs>
  <TitlesOfParts>
    <vt:vector size="29" baseType="lpstr">
      <vt:lpstr>Остін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RePack by Diakov</dc:creator>
  <cp:lastModifiedBy>RePack by Diakov</cp:lastModifiedBy>
  <cp:revision>53</cp:revision>
  <dcterms:created xsi:type="dcterms:W3CDTF">2018-12-19T12:32:52Z</dcterms:created>
  <dcterms:modified xsi:type="dcterms:W3CDTF">2020-04-09T15:30:42Z</dcterms:modified>
</cp:coreProperties>
</file>