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5" r:id="rId3"/>
    <p:sldId id="266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CCFF"/>
    <a:srgbClr val="6699FF"/>
    <a:srgbClr val="0099CC"/>
    <a:srgbClr val="00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3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9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22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67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43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3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775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10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14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12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92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08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30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6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0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27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476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9BCE75-320B-4ADA-8DE5-277897531A0F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7B42D0-1F10-49D0-87C0-36EB0CCD90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749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23749" y="532262"/>
            <a:ext cx="9744502" cy="1200329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ФОТОКОНКУРС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«МОЯ ГРУПА НА МАП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І УКРАЇНИ»</a:t>
            </a:r>
            <a:endParaRPr lang="uk-UA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76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190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064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128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7996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486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6" y="-1"/>
            <a:ext cx="12223845" cy="685800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254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86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951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" y="-1"/>
            <a:ext cx="12180171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7736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4491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70</TotalTime>
  <Words>9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Corbel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12</cp:revision>
  <dcterms:created xsi:type="dcterms:W3CDTF">2020-04-15T08:08:36Z</dcterms:created>
  <dcterms:modified xsi:type="dcterms:W3CDTF">2020-04-16T07:49:45Z</dcterms:modified>
</cp:coreProperties>
</file>